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91" r:id="rId14"/>
    <p:sldId id="292" r:id="rId15"/>
    <p:sldId id="278" r:id="rId16"/>
    <p:sldId id="293" r:id="rId17"/>
    <p:sldId id="277" r:id="rId18"/>
    <p:sldId id="285" r:id="rId19"/>
    <p:sldId id="286" r:id="rId20"/>
    <p:sldId id="287" r:id="rId21"/>
    <p:sldId id="288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284" r:id="rId30"/>
    <p:sldId id="289" r:id="rId31"/>
    <p:sldId id="290" r:id="rId32"/>
    <p:sldId id="257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17C01-C1A4-41F5-96B8-5C9A422E27A0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CE1AF-1599-4FA3-8C37-D034EF150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B8E78-FC94-42B7-876B-653010C6783E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397B9-829E-48A2-AD7D-14CFE0DE2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59A26-5C54-43AC-9675-57F6237A11F7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331D4-63E3-4D22-8D9A-15200DD22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559E3-CAFA-4874-A301-5A37686D59D2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B19E0-077B-4D58-8FFD-50C9B529E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EC4AA-14B8-482D-86C4-D95B5661D514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7250C-F156-42D6-9032-FA29D96D3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4A00B-94F7-45A3-AB1A-119FD6DDBC47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6EC5C-17DC-48CB-B35C-7E918181E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ED1AD-E153-4D67-BB5C-E45E1D169263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E5C3-CBF9-4F6E-803D-625B3A684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8ED1B-A454-4A2C-A701-9CFCD257BC3E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100C7-AEE4-42D7-96D1-931F15090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901A1-D719-4325-A115-4626F89DD9E6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32E4E-508A-4C63-9077-C95084257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15BAB-4F61-47CA-BAF0-74094B7D83D1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FBC66-B294-4E7B-818B-41B3251AE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5DF0F-5296-429C-9F8E-DCAA7134F9BA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7A329-C74C-43F5-B7DD-5875E118B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468236-8B2F-413F-B3AF-3952EB077F0E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B2E42B-BB8A-409F-9C5F-486DD99EA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513" y="1341438"/>
            <a:ext cx="4968875" cy="1574800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Умники и умницы</a:t>
            </a:r>
            <a:b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2 класс</a:t>
            </a:r>
            <a:endParaRPr lang="ru-RU" sz="4400" b="1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339975" y="2565400"/>
            <a:ext cx="4968875" cy="15748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Занятие 5.</a:t>
            </a:r>
            <a:endParaRPr lang="ru-RU" sz="4400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3316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9738" y="3665538"/>
            <a:ext cx="2354262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https://i.pinimg.com/originals/2f/70/25/2f7025180dfdff8c4f41cb4c3af0ba0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656"/>
          <a:stretch>
            <a:fillRect/>
          </a:stretch>
        </p:blipFill>
        <p:spPr bwMode="auto">
          <a:xfrm>
            <a:off x="250825" y="0"/>
            <a:ext cx="19240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 descr="http://s39.radikal.ru/i083/0908/7a/a872d9f2777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725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00B0F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00B0F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5795963" y="836613"/>
            <a:ext cx="2663825" cy="1871662"/>
          </a:xfrm>
          <a:prstGeom prst="cloudCallout">
            <a:avLst>
              <a:gd name="adj1" fmla="val -27894"/>
              <a:gd name="adj2" fmla="val 9220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Загар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755650" y="836613"/>
            <a:ext cx="4752975" cy="3024187"/>
          </a:xfrm>
          <a:prstGeom prst="cloudCallout">
            <a:avLst>
              <a:gd name="adj1" fmla="val -15954"/>
              <a:gd name="adj2" fmla="val 5871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Как называется тёмный цвет кожи от долгого лежания под солнцем?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2533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84" b="9566"/>
          <a:stretch>
            <a:fillRect/>
          </a:stretch>
        </p:blipFill>
        <p:spPr bwMode="auto">
          <a:xfrm>
            <a:off x="3563938" y="3106738"/>
            <a:ext cx="2808287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6" descr="http://s39.radikal.ru/i083/0908/7a/a872d9f2777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00B0F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00B0F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5508625" y="1412875"/>
            <a:ext cx="3384550" cy="2016125"/>
          </a:xfrm>
          <a:prstGeom prst="cloudCallout">
            <a:avLst>
              <a:gd name="adj1" fmla="val -27894"/>
              <a:gd name="adj2" fmla="val 9220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За столом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755650" y="1557338"/>
            <a:ext cx="3960813" cy="2303462"/>
          </a:xfrm>
          <a:prstGeom prst="cloudCallout">
            <a:avLst>
              <a:gd name="adj1" fmla="val -15954"/>
              <a:gd name="adj2" fmla="val 5871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За чем мы едим?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3557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84" b="9566"/>
          <a:stretch>
            <a:fillRect/>
          </a:stretch>
        </p:blipFill>
        <p:spPr bwMode="auto">
          <a:xfrm>
            <a:off x="3563938" y="3106738"/>
            <a:ext cx="2808287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http://s39.radikal.ru/i083/0908/7a/a872d9f2777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00B0F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00B0F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5508625" y="1125538"/>
            <a:ext cx="3095625" cy="1582737"/>
          </a:xfrm>
          <a:prstGeom prst="cloudCallout">
            <a:avLst>
              <a:gd name="adj1" fmla="val -27894"/>
              <a:gd name="adj2" fmla="val 9220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По воде.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250825" y="981075"/>
            <a:ext cx="4465638" cy="2879725"/>
          </a:xfrm>
          <a:prstGeom prst="cloudCallout">
            <a:avLst>
              <a:gd name="adj1" fmla="val -15954"/>
              <a:gd name="adj2" fmla="val 5871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По чему утка плавает?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4581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84" b="9566"/>
          <a:stretch>
            <a:fillRect/>
          </a:stretch>
        </p:blipFill>
        <p:spPr bwMode="auto">
          <a:xfrm>
            <a:off x="3563938" y="3106738"/>
            <a:ext cx="2808287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713" y="260350"/>
            <a:ext cx="5564187" cy="5857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Тренирую зрительную память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468313" y="1125538"/>
            <a:ext cx="77041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1. Прочитай и запомни слова в рамочке, затем закрой их и ответь на вопросы.</a:t>
            </a:r>
          </a:p>
        </p:txBody>
      </p:sp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323850" y="2133600"/>
            <a:ext cx="84772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Calibri" pitchFamily="34" charset="0"/>
              </a:rPr>
              <a:t>трава     </a:t>
            </a:r>
            <a:r>
              <a:rPr lang="ru-RU" sz="4800" b="1">
                <a:solidFill>
                  <a:srgbClr val="C00000"/>
                </a:solidFill>
                <a:latin typeface="Calibri" pitchFamily="34" charset="0"/>
              </a:rPr>
              <a:t>сено</a:t>
            </a:r>
            <a:r>
              <a:rPr lang="ru-RU" sz="4800" b="1">
                <a:latin typeface="Calibri" pitchFamily="34" charset="0"/>
              </a:rPr>
              <a:t>     цветок     </a:t>
            </a:r>
            <a:r>
              <a:rPr lang="ru-RU" sz="4800" b="1">
                <a:solidFill>
                  <a:srgbClr val="7030A0"/>
                </a:solidFill>
                <a:latin typeface="Calibri" pitchFamily="34" charset="0"/>
              </a:rPr>
              <a:t>каша</a:t>
            </a:r>
            <a:r>
              <a:rPr lang="ru-RU" sz="4800" b="1">
                <a:latin typeface="Calibri" pitchFamily="34" charset="0"/>
              </a:rPr>
              <a:t>  </a:t>
            </a:r>
          </a:p>
          <a:p>
            <a:r>
              <a:rPr lang="ru-RU" sz="4800" b="1">
                <a:latin typeface="Calibri" pitchFamily="34" charset="0"/>
              </a:rPr>
              <a:t>  </a:t>
            </a:r>
            <a:r>
              <a:rPr lang="ru-RU" sz="4800" b="1">
                <a:solidFill>
                  <a:srgbClr val="00B050"/>
                </a:solidFill>
                <a:latin typeface="Calibri" pitchFamily="34" charset="0"/>
              </a:rPr>
              <a:t>букет</a:t>
            </a:r>
            <a:r>
              <a:rPr lang="ru-RU" sz="4800" b="1">
                <a:latin typeface="Calibri" pitchFamily="34" charset="0"/>
              </a:rPr>
              <a:t>   село   </a:t>
            </a:r>
            <a:r>
              <a:rPr lang="ru-RU" sz="4800" b="1">
                <a:solidFill>
                  <a:srgbClr val="0070C0"/>
                </a:solidFill>
                <a:latin typeface="Calibri" pitchFamily="34" charset="0"/>
              </a:rPr>
              <a:t>стол</a:t>
            </a:r>
            <a:r>
              <a:rPr lang="ru-RU" sz="4800" b="1">
                <a:latin typeface="Calibri" pitchFamily="34" charset="0"/>
              </a:rPr>
              <a:t>   рыба</a:t>
            </a:r>
          </a:p>
        </p:txBody>
      </p:sp>
      <p:pic>
        <p:nvPicPr>
          <p:cNvPr id="25604" name="Picture 4" descr="https://i.pinimg.com/originals/a5/34/8b/a5348b2493ab09f04a1a964795c249f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2438" y="3429000"/>
            <a:ext cx="2341562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288" y="2924175"/>
            <a:ext cx="1497012" cy="11080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/>
              <a:t>1) 4</a:t>
            </a:r>
            <a:endParaRPr lang="ru-RU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39975" y="2924175"/>
            <a:ext cx="1497013" cy="11080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/>
              <a:t>2) 1</a:t>
            </a:r>
            <a:endParaRPr lang="ru-RU" sz="6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140200" y="2924175"/>
            <a:ext cx="4841875" cy="11080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/>
              <a:t>3) сено, село</a:t>
            </a:r>
            <a:endParaRPr lang="ru-RU" sz="6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288" y="4221163"/>
            <a:ext cx="3584575" cy="11080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/>
              <a:t>4) цветок</a:t>
            </a:r>
            <a:endParaRPr lang="ru-RU" sz="6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427538" y="4221163"/>
            <a:ext cx="3070225" cy="11080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/>
              <a:t>5) букет</a:t>
            </a:r>
            <a:endParaRPr lang="ru-RU" sz="6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19250" y="5516563"/>
            <a:ext cx="5441950" cy="11080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/>
              <a:t>6) трава, рыба</a:t>
            </a:r>
            <a:endParaRPr lang="ru-RU" sz="6600" b="1" dirty="0"/>
          </a:p>
        </p:txBody>
      </p:sp>
      <p:pic>
        <p:nvPicPr>
          <p:cNvPr id="26631" name="Picture 4" descr="https://i.pinimg.com/originals/a5/34/8b/a5348b2493ab09f04a1a964795c249f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63" y="4292600"/>
            <a:ext cx="1785937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TextBox 9"/>
          <p:cNvSpPr txBox="1">
            <a:spLocks noChangeArrowheads="1"/>
          </p:cNvSpPr>
          <p:nvPr/>
        </p:nvSpPr>
        <p:spPr bwMode="auto">
          <a:xfrm>
            <a:off x="468313" y="0"/>
            <a:ext cx="8364537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2800" b="1">
                <a:latin typeface="Calibri" pitchFamily="34" charset="0"/>
              </a:rPr>
              <a:t>Сколько букв в последнем слове?</a:t>
            </a:r>
          </a:p>
          <a:p>
            <a:pPr marL="342900" indent="-342900">
              <a:buFontTx/>
              <a:buAutoNum type="arabicParenR"/>
            </a:pPr>
            <a:r>
              <a:rPr lang="ru-RU" sz="2800" b="1">
                <a:latin typeface="Calibri" pitchFamily="34" charset="0"/>
              </a:rPr>
              <a:t>Сколько слов состояло только из одного слога?</a:t>
            </a:r>
          </a:p>
          <a:p>
            <a:pPr marL="342900" indent="-342900">
              <a:buFontTx/>
              <a:buAutoNum type="arabicParenR"/>
            </a:pPr>
            <a:r>
              <a:rPr lang="ru-RU" sz="2800" b="1">
                <a:latin typeface="Calibri" pitchFamily="34" charset="0"/>
              </a:rPr>
              <a:t>Какие два слова отличались  лишь одной буквой?</a:t>
            </a:r>
          </a:p>
          <a:p>
            <a:pPr marL="342900" indent="-342900">
              <a:buFontTx/>
              <a:buAutoNum type="arabicParenR"/>
            </a:pPr>
            <a:r>
              <a:rPr lang="ru-RU" sz="2800" b="1">
                <a:latin typeface="Calibri" pitchFamily="34" charset="0"/>
              </a:rPr>
              <a:t>Какое слово было третье сначала?</a:t>
            </a:r>
          </a:p>
          <a:p>
            <a:pPr marL="342900" indent="-342900">
              <a:buFontTx/>
              <a:buAutoNum type="arabicParenR"/>
            </a:pPr>
            <a:r>
              <a:rPr lang="ru-RU" sz="2800" b="1">
                <a:latin typeface="Calibri" pitchFamily="34" charset="0"/>
              </a:rPr>
              <a:t>Встречалась ли в словах буква У?</a:t>
            </a:r>
          </a:p>
          <a:p>
            <a:pPr marL="342900" indent="-342900">
              <a:buFontTx/>
              <a:buAutoNum type="arabicParenR"/>
            </a:pPr>
            <a:r>
              <a:rPr lang="ru-RU" sz="2800" b="1">
                <a:latin typeface="Calibri" pitchFamily="34" charset="0"/>
              </a:rPr>
              <a:t>В каких словах была буква Р?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3" descr="D:\Презентации\Математика\Умники и умницы 2 класс\Тетрадь 2 класс\Часть 1. 1- 18 урок\Image001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EEDF2"/>
              </a:clrFrom>
              <a:clrTo>
                <a:srgbClr val="EEEDF2">
                  <a:alpha val="0"/>
                </a:srgbClr>
              </a:clrTo>
            </a:clrChange>
          </a:blip>
          <a:srcRect l="60912" t="10208" r="15215" b="74448"/>
          <a:stretch>
            <a:fillRect/>
          </a:stretch>
        </p:blipFill>
        <p:spPr bwMode="auto">
          <a:xfrm>
            <a:off x="1547813" y="1412875"/>
            <a:ext cx="35655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0"/>
            <a:ext cx="8569325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2. Найди фигуры А, В и С в квадрате справа. Напиши в фигурах их номера. Раскрась одинаковые фигуры одним цветом.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7651" name="Picture 3" descr="D:\Презентации\Математика\Умники и умницы 2 класс\Тетрадь 2 класс\Часть 1. 1- 18 урок\Image001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AEBF0"/>
              </a:clrFrom>
              <a:clrTo>
                <a:srgbClr val="EAEBF0">
                  <a:alpha val="0"/>
                </a:srgbClr>
              </a:clrTo>
            </a:clrChange>
          </a:blip>
          <a:srcRect l="27882" t="12215" r="47826" b="75169"/>
          <a:stretch>
            <a:fillRect/>
          </a:stretch>
        </p:blipFill>
        <p:spPr bwMode="auto">
          <a:xfrm>
            <a:off x="5148263" y="3716338"/>
            <a:ext cx="3627437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219700" y="5661025"/>
            <a:ext cx="720725" cy="647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32588" y="4581525"/>
            <a:ext cx="719137" cy="647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96188" y="5661025"/>
            <a:ext cx="720725" cy="647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10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5210175" y="4787900"/>
            <a:ext cx="942975" cy="1493838"/>
          </a:xfrm>
          <a:custGeom>
            <a:avLst/>
            <a:gdLst>
              <a:gd name="connsiteX0" fmla="*/ 47172 w 943047"/>
              <a:gd name="connsiteY0" fmla="*/ 2061 h 1493404"/>
              <a:gd name="connsiteX1" fmla="*/ 232229 w 943047"/>
              <a:gd name="connsiteY1" fmla="*/ 12947 h 1493404"/>
              <a:gd name="connsiteX2" fmla="*/ 199572 w 943047"/>
              <a:gd name="connsiteY2" fmla="*/ 34718 h 1493404"/>
              <a:gd name="connsiteX3" fmla="*/ 156029 w 943047"/>
              <a:gd name="connsiteY3" fmla="*/ 56490 h 1493404"/>
              <a:gd name="connsiteX4" fmla="*/ 90715 w 943047"/>
              <a:gd name="connsiteY4" fmla="*/ 100033 h 1493404"/>
              <a:gd name="connsiteX5" fmla="*/ 47172 w 943047"/>
              <a:gd name="connsiteY5" fmla="*/ 143576 h 1493404"/>
              <a:gd name="connsiteX6" fmla="*/ 79829 w 943047"/>
              <a:gd name="connsiteY6" fmla="*/ 165347 h 1493404"/>
              <a:gd name="connsiteX7" fmla="*/ 112486 w 943047"/>
              <a:gd name="connsiteY7" fmla="*/ 176233 h 1493404"/>
              <a:gd name="connsiteX8" fmla="*/ 166915 w 943047"/>
              <a:gd name="connsiteY8" fmla="*/ 187118 h 1493404"/>
              <a:gd name="connsiteX9" fmla="*/ 297543 w 943047"/>
              <a:gd name="connsiteY9" fmla="*/ 208890 h 1493404"/>
              <a:gd name="connsiteX10" fmla="*/ 439058 w 943047"/>
              <a:gd name="connsiteY10" fmla="*/ 241547 h 1493404"/>
              <a:gd name="connsiteX11" fmla="*/ 558801 w 943047"/>
              <a:gd name="connsiteY11" fmla="*/ 252433 h 1493404"/>
              <a:gd name="connsiteX12" fmla="*/ 526143 w 943047"/>
              <a:gd name="connsiteY12" fmla="*/ 263318 h 1493404"/>
              <a:gd name="connsiteX13" fmla="*/ 449943 w 943047"/>
              <a:gd name="connsiteY13" fmla="*/ 285090 h 1493404"/>
              <a:gd name="connsiteX14" fmla="*/ 417286 w 943047"/>
              <a:gd name="connsiteY14" fmla="*/ 306861 h 1493404"/>
              <a:gd name="connsiteX15" fmla="*/ 286658 w 943047"/>
              <a:gd name="connsiteY15" fmla="*/ 328633 h 1493404"/>
              <a:gd name="connsiteX16" fmla="*/ 254001 w 943047"/>
              <a:gd name="connsiteY16" fmla="*/ 339518 h 1493404"/>
              <a:gd name="connsiteX17" fmla="*/ 177801 w 943047"/>
              <a:gd name="connsiteY17" fmla="*/ 361290 h 1493404"/>
              <a:gd name="connsiteX18" fmla="*/ 145143 w 943047"/>
              <a:gd name="connsiteY18" fmla="*/ 383061 h 1493404"/>
              <a:gd name="connsiteX19" fmla="*/ 90715 w 943047"/>
              <a:gd name="connsiteY19" fmla="*/ 437490 h 1493404"/>
              <a:gd name="connsiteX20" fmla="*/ 112486 w 943047"/>
              <a:gd name="connsiteY20" fmla="*/ 481033 h 1493404"/>
              <a:gd name="connsiteX21" fmla="*/ 145143 w 943047"/>
              <a:gd name="connsiteY21" fmla="*/ 502804 h 1493404"/>
              <a:gd name="connsiteX22" fmla="*/ 177801 w 943047"/>
              <a:gd name="connsiteY22" fmla="*/ 513690 h 1493404"/>
              <a:gd name="connsiteX23" fmla="*/ 395515 w 943047"/>
              <a:gd name="connsiteY23" fmla="*/ 524576 h 1493404"/>
              <a:gd name="connsiteX24" fmla="*/ 428172 w 943047"/>
              <a:gd name="connsiteY24" fmla="*/ 546347 h 1493404"/>
              <a:gd name="connsiteX25" fmla="*/ 373743 w 943047"/>
              <a:gd name="connsiteY25" fmla="*/ 611661 h 1493404"/>
              <a:gd name="connsiteX26" fmla="*/ 275772 w 943047"/>
              <a:gd name="connsiteY26" fmla="*/ 644318 h 1493404"/>
              <a:gd name="connsiteX27" fmla="*/ 243115 w 943047"/>
              <a:gd name="connsiteY27" fmla="*/ 655204 h 1493404"/>
              <a:gd name="connsiteX28" fmla="*/ 210458 w 943047"/>
              <a:gd name="connsiteY28" fmla="*/ 666090 h 1493404"/>
              <a:gd name="connsiteX29" fmla="*/ 166915 w 943047"/>
              <a:gd name="connsiteY29" fmla="*/ 676976 h 1493404"/>
              <a:gd name="connsiteX30" fmla="*/ 101601 w 943047"/>
              <a:gd name="connsiteY30" fmla="*/ 698747 h 1493404"/>
              <a:gd name="connsiteX31" fmla="*/ 79829 w 943047"/>
              <a:gd name="connsiteY31" fmla="*/ 731404 h 1493404"/>
              <a:gd name="connsiteX32" fmla="*/ 145143 w 943047"/>
              <a:gd name="connsiteY32" fmla="*/ 753176 h 1493404"/>
              <a:gd name="connsiteX33" fmla="*/ 254001 w 943047"/>
              <a:gd name="connsiteY33" fmla="*/ 774947 h 1493404"/>
              <a:gd name="connsiteX34" fmla="*/ 395515 w 943047"/>
              <a:gd name="connsiteY34" fmla="*/ 796718 h 1493404"/>
              <a:gd name="connsiteX35" fmla="*/ 384629 w 943047"/>
              <a:gd name="connsiteY35" fmla="*/ 829376 h 1493404"/>
              <a:gd name="connsiteX36" fmla="*/ 297543 w 943047"/>
              <a:gd name="connsiteY36" fmla="*/ 872918 h 1493404"/>
              <a:gd name="connsiteX37" fmla="*/ 264886 w 943047"/>
              <a:gd name="connsiteY37" fmla="*/ 894690 h 1493404"/>
              <a:gd name="connsiteX38" fmla="*/ 232229 w 943047"/>
              <a:gd name="connsiteY38" fmla="*/ 905576 h 1493404"/>
              <a:gd name="connsiteX39" fmla="*/ 188686 w 943047"/>
              <a:gd name="connsiteY39" fmla="*/ 927347 h 1493404"/>
              <a:gd name="connsiteX40" fmla="*/ 156029 w 943047"/>
              <a:gd name="connsiteY40" fmla="*/ 960004 h 1493404"/>
              <a:gd name="connsiteX41" fmla="*/ 68943 w 943047"/>
              <a:gd name="connsiteY41" fmla="*/ 981776 h 1493404"/>
              <a:gd name="connsiteX42" fmla="*/ 36286 w 943047"/>
              <a:gd name="connsiteY42" fmla="*/ 1003547 h 1493404"/>
              <a:gd name="connsiteX43" fmla="*/ 3629 w 943047"/>
              <a:gd name="connsiteY43" fmla="*/ 1014433 h 1493404"/>
              <a:gd name="connsiteX44" fmla="*/ 47172 w 943047"/>
              <a:gd name="connsiteY44" fmla="*/ 1036204 h 1493404"/>
              <a:gd name="connsiteX45" fmla="*/ 90715 w 943047"/>
              <a:gd name="connsiteY45" fmla="*/ 1047090 h 1493404"/>
              <a:gd name="connsiteX46" fmla="*/ 199572 w 943047"/>
              <a:gd name="connsiteY46" fmla="*/ 1079747 h 1493404"/>
              <a:gd name="connsiteX47" fmla="*/ 319315 w 943047"/>
              <a:gd name="connsiteY47" fmla="*/ 1123290 h 1493404"/>
              <a:gd name="connsiteX48" fmla="*/ 362858 w 943047"/>
              <a:gd name="connsiteY48" fmla="*/ 1134176 h 1493404"/>
              <a:gd name="connsiteX49" fmla="*/ 395515 w 943047"/>
              <a:gd name="connsiteY49" fmla="*/ 1155947 h 1493404"/>
              <a:gd name="connsiteX50" fmla="*/ 428172 w 943047"/>
              <a:gd name="connsiteY50" fmla="*/ 1166833 h 1493404"/>
              <a:gd name="connsiteX51" fmla="*/ 624115 w 943047"/>
              <a:gd name="connsiteY51" fmla="*/ 1199490 h 1493404"/>
              <a:gd name="connsiteX52" fmla="*/ 569686 w 943047"/>
              <a:gd name="connsiteY52" fmla="*/ 1243033 h 1493404"/>
              <a:gd name="connsiteX53" fmla="*/ 493486 w 943047"/>
              <a:gd name="connsiteY53" fmla="*/ 1253918 h 1493404"/>
              <a:gd name="connsiteX54" fmla="*/ 308429 w 943047"/>
              <a:gd name="connsiteY54" fmla="*/ 1275690 h 1493404"/>
              <a:gd name="connsiteX55" fmla="*/ 275772 w 943047"/>
              <a:gd name="connsiteY55" fmla="*/ 1286576 h 1493404"/>
              <a:gd name="connsiteX56" fmla="*/ 188686 w 943047"/>
              <a:gd name="connsiteY56" fmla="*/ 1319233 h 1493404"/>
              <a:gd name="connsiteX57" fmla="*/ 101601 w 943047"/>
              <a:gd name="connsiteY57" fmla="*/ 1341004 h 1493404"/>
              <a:gd name="connsiteX58" fmla="*/ 602343 w 943047"/>
              <a:gd name="connsiteY58" fmla="*/ 1351890 h 1493404"/>
              <a:gd name="connsiteX59" fmla="*/ 711201 w 943047"/>
              <a:gd name="connsiteY59" fmla="*/ 1362776 h 1493404"/>
              <a:gd name="connsiteX60" fmla="*/ 874486 w 943047"/>
              <a:gd name="connsiteY60" fmla="*/ 1373661 h 1493404"/>
              <a:gd name="connsiteX61" fmla="*/ 918029 w 943047"/>
              <a:gd name="connsiteY61" fmla="*/ 1384547 h 1493404"/>
              <a:gd name="connsiteX62" fmla="*/ 939801 w 943047"/>
              <a:gd name="connsiteY62" fmla="*/ 1406318 h 1493404"/>
              <a:gd name="connsiteX63" fmla="*/ 907143 w 943047"/>
              <a:gd name="connsiteY63" fmla="*/ 1417204 h 1493404"/>
              <a:gd name="connsiteX64" fmla="*/ 852715 w 943047"/>
              <a:gd name="connsiteY64" fmla="*/ 1438976 h 1493404"/>
              <a:gd name="connsiteX65" fmla="*/ 809172 w 943047"/>
              <a:gd name="connsiteY65" fmla="*/ 1471633 h 1493404"/>
              <a:gd name="connsiteX66" fmla="*/ 765629 w 943047"/>
              <a:gd name="connsiteY66" fmla="*/ 1482518 h 1493404"/>
              <a:gd name="connsiteX67" fmla="*/ 384629 w 943047"/>
              <a:gd name="connsiteY67" fmla="*/ 1471633 h 1493404"/>
              <a:gd name="connsiteX68" fmla="*/ 112486 w 943047"/>
              <a:gd name="connsiteY68" fmla="*/ 1482518 h 1493404"/>
              <a:gd name="connsiteX69" fmla="*/ 68943 w 943047"/>
              <a:gd name="connsiteY69" fmla="*/ 1493404 h 1493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943047" h="1493404">
                <a:moveTo>
                  <a:pt x="47172" y="2061"/>
                </a:moveTo>
                <a:cubicBezTo>
                  <a:pt x="108858" y="5690"/>
                  <a:pt x="171808" y="0"/>
                  <a:pt x="232229" y="12947"/>
                </a:cubicBezTo>
                <a:cubicBezTo>
                  <a:pt x="245021" y="15688"/>
                  <a:pt x="210931" y="28227"/>
                  <a:pt x="199572" y="34718"/>
                </a:cubicBezTo>
                <a:cubicBezTo>
                  <a:pt x="185483" y="42769"/>
                  <a:pt x="169234" y="47058"/>
                  <a:pt x="156029" y="56490"/>
                </a:cubicBezTo>
                <a:cubicBezTo>
                  <a:pt x="84680" y="107454"/>
                  <a:pt x="160768" y="76681"/>
                  <a:pt x="90715" y="100033"/>
                </a:cubicBezTo>
                <a:cubicBezTo>
                  <a:pt x="76201" y="114547"/>
                  <a:pt x="30093" y="132190"/>
                  <a:pt x="47172" y="143576"/>
                </a:cubicBezTo>
                <a:cubicBezTo>
                  <a:pt x="58058" y="150833"/>
                  <a:pt x="68127" y="159496"/>
                  <a:pt x="79829" y="165347"/>
                </a:cubicBezTo>
                <a:cubicBezTo>
                  <a:pt x="90092" y="170479"/>
                  <a:pt x="101354" y="173450"/>
                  <a:pt x="112486" y="176233"/>
                </a:cubicBezTo>
                <a:cubicBezTo>
                  <a:pt x="130436" y="180720"/>
                  <a:pt x="148694" y="183903"/>
                  <a:pt x="166915" y="187118"/>
                </a:cubicBezTo>
                <a:cubicBezTo>
                  <a:pt x="210387" y="194789"/>
                  <a:pt x="255665" y="194931"/>
                  <a:pt x="297543" y="208890"/>
                </a:cubicBezTo>
                <a:cubicBezTo>
                  <a:pt x="348547" y="225891"/>
                  <a:pt x="372996" y="235541"/>
                  <a:pt x="439058" y="241547"/>
                </a:cubicBezTo>
                <a:lnTo>
                  <a:pt x="558801" y="252433"/>
                </a:lnTo>
                <a:cubicBezTo>
                  <a:pt x="547915" y="256061"/>
                  <a:pt x="537176" y="260166"/>
                  <a:pt x="526143" y="263318"/>
                </a:cubicBezTo>
                <a:cubicBezTo>
                  <a:pt x="509868" y="267968"/>
                  <a:pt x="467342" y="276391"/>
                  <a:pt x="449943" y="285090"/>
                </a:cubicBezTo>
                <a:cubicBezTo>
                  <a:pt x="438241" y="290941"/>
                  <a:pt x="429536" y="302267"/>
                  <a:pt x="417286" y="306861"/>
                </a:cubicBezTo>
                <a:cubicBezTo>
                  <a:pt x="397694" y="314208"/>
                  <a:pt x="297975" y="327016"/>
                  <a:pt x="286658" y="328633"/>
                </a:cubicBezTo>
                <a:cubicBezTo>
                  <a:pt x="275772" y="332261"/>
                  <a:pt x="265034" y="336366"/>
                  <a:pt x="254001" y="339518"/>
                </a:cubicBezTo>
                <a:cubicBezTo>
                  <a:pt x="237723" y="344169"/>
                  <a:pt x="195202" y="352589"/>
                  <a:pt x="177801" y="361290"/>
                </a:cubicBezTo>
                <a:cubicBezTo>
                  <a:pt x="166099" y="367141"/>
                  <a:pt x="154989" y="374446"/>
                  <a:pt x="145143" y="383061"/>
                </a:cubicBezTo>
                <a:cubicBezTo>
                  <a:pt x="125833" y="399957"/>
                  <a:pt x="90715" y="437490"/>
                  <a:pt x="90715" y="437490"/>
                </a:cubicBezTo>
                <a:cubicBezTo>
                  <a:pt x="97972" y="452004"/>
                  <a:pt x="102097" y="468567"/>
                  <a:pt x="112486" y="481033"/>
                </a:cubicBezTo>
                <a:cubicBezTo>
                  <a:pt x="120861" y="491084"/>
                  <a:pt x="133441" y="496953"/>
                  <a:pt x="145143" y="502804"/>
                </a:cubicBezTo>
                <a:cubicBezTo>
                  <a:pt x="155406" y="507936"/>
                  <a:pt x="166369" y="512696"/>
                  <a:pt x="177801" y="513690"/>
                </a:cubicBezTo>
                <a:cubicBezTo>
                  <a:pt x="250190" y="519985"/>
                  <a:pt x="322944" y="520947"/>
                  <a:pt x="395515" y="524576"/>
                </a:cubicBezTo>
                <a:cubicBezTo>
                  <a:pt x="406401" y="531833"/>
                  <a:pt x="424035" y="533935"/>
                  <a:pt x="428172" y="546347"/>
                </a:cubicBezTo>
                <a:cubicBezTo>
                  <a:pt x="442322" y="588797"/>
                  <a:pt x="399244" y="601461"/>
                  <a:pt x="373743" y="611661"/>
                </a:cubicBezTo>
                <a:cubicBezTo>
                  <a:pt x="373701" y="611678"/>
                  <a:pt x="292122" y="638868"/>
                  <a:pt x="275772" y="644318"/>
                </a:cubicBezTo>
                <a:lnTo>
                  <a:pt x="243115" y="655204"/>
                </a:lnTo>
                <a:cubicBezTo>
                  <a:pt x="232229" y="658833"/>
                  <a:pt x="221590" y="663307"/>
                  <a:pt x="210458" y="666090"/>
                </a:cubicBezTo>
                <a:cubicBezTo>
                  <a:pt x="195944" y="669719"/>
                  <a:pt x="181245" y="672677"/>
                  <a:pt x="166915" y="676976"/>
                </a:cubicBezTo>
                <a:cubicBezTo>
                  <a:pt x="144934" y="683570"/>
                  <a:pt x="101601" y="698747"/>
                  <a:pt x="101601" y="698747"/>
                </a:cubicBezTo>
                <a:cubicBezTo>
                  <a:pt x="94344" y="709633"/>
                  <a:pt x="71656" y="721188"/>
                  <a:pt x="79829" y="731404"/>
                </a:cubicBezTo>
                <a:cubicBezTo>
                  <a:pt x="94165" y="749324"/>
                  <a:pt x="123372" y="745919"/>
                  <a:pt x="145143" y="753176"/>
                </a:cubicBezTo>
                <a:cubicBezTo>
                  <a:pt x="207728" y="774037"/>
                  <a:pt x="153953" y="758272"/>
                  <a:pt x="254001" y="774947"/>
                </a:cubicBezTo>
                <a:cubicBezTo>
                  <a:pt x="403590" y="799879"/>
                  <a:pt x="184964" y="770401"/>
                  <a:pt x="395515" y="796718"/>
                </a:cubicBezTo>
                <a:cubicBezTo>
                  <a:pt x="391886" y="807604"/>
                  <a:pt x="393687" y="822331"/>
                  <a:pt x="384629" y="829376"/>
                </a:cubicBezTo>
                <a:cubicBezTo>
                  <a:pt x="359011" y="849301"/>
                  <a:pt x="324547" y="854915"/>
                  <a:pt x="297543" y="872918"/>
                </a:cubicBezTo>
                <a:cubicBezTo>
                  <a:pt x="286657" y="880175"/>
                  <a:pt x="276588" y="888839"/>
                  <a:pt x="264886" y="894690"/>
                </a:cubicBezTo>
                <a:cubicBezTo>
                  <a:pt x="254623" y="899822"/>
                  <a:pt x="242776" y="901056"/>
                  <a:pt x="232229" y="905576"/>
                </a:cubicBezTo>
                <a:cubicBezTo>
                  <a:pt x="217314" y="911968"/>
                  <a:pt x="203200" y="920090"/>
                  <a:pt x="188686" y="927347"/>
                </a:cubicBezTo>
                <a:cubicBezTo>
                  <a:pt x="177800" y="938233"/>
                  <a:pt x="170044" y="953634"/>
                  <a:pt x="156029" y="960004"/>
                </a:cubicBezTo>
                <a:cubicBezTo>
                  <a:pt x="128789" y="972386"/>
                  <a:pt x="68943" y="981776"/>
                  <a:pt x="68943" y="981776"/>
                </a:cubicBezTo>
                <a:cubicBezTo>
                  <a:pt x="58057" y="989033"/>
                  <a:pt x="47988" y="997696"/>
                  <a:pt x="36286" y="1003547"/>
                </a:cubicBezTo>
                <a:cubicBezTo>
                  <a:pt x="26023" y="1008679"/>
                  <a:pt x="0" y="1003547"/>
                  <a:pt x="3629" y="1014433"/>
                </a:cubicBezTo>
                <a:cubicBezTo>
                  <a:pt x="8761" y="1029828"/>
                  <a:pt x="31978" y="1030506"/>
                  <a:pt x="47172" y="1036204"/>
                </a:cubicBezTo>
                <a:cubicBezTo>
                  <a:pt x="61180" y="1041457"/>
                  <a:pt x="76385" y="1042791"/>
                  <a:pt x="90715" y="1047090"/>
                </a:cubicBezTo>
                <a:cubicBezTo>
                  <a:pt x="223228" y="1086844"/>
                  <a:pt x="99210" y="1054656"/>
                  <a:pt x="199572" y="1079747"/>
                </a:cubicBezTo>
                <a:cubicBezTo>
                  <a:pt x="257126" y="1118116"/>
                  <a:pt x="219537" y="1098345"/>
                  <a:pt x="319315" y="1123290"/>
                </a:cubicBezTo>
                <a:lnTo>
                  <a:pt x="362858" y="1134176"/>
                </a:lnTo>
                <a:cubicBezTo>
                  <a:pt x="373744" y="1141433"/>
                  <a:pt x="383813" y="1150096"/>
                  <a:pt x="395515" y="1155947"/>
                </a:cubicBezTo>
                <a:cubicBezTo>
                  <a:pt x="405778" y="1161079"/>
                  <a:pt x="417102" y="1163814"/>
                  <a:pt x="428172" y="1166833"/>
                </a:cubicBezTo>
                <a:cubicBezTo>
                  <a:pt x="534519" y="1195837"/>
                  <a:pt x="505127" y="1187591"/>
                  <a:pt x="624115" y="1199490"/>
                </a:cubicBezTo>
                <a:cubicBezTo>
                  <a:pt x="605972" y="1214004"/>
                  <a:pt x="591133" y="1234097"/>
                  <a:pt x="569686" y="1243033"/>
                </a:cubicBezTo>
                <a:cubicBezTo>
                  <a:pt x="546002" y="1252901"/>
                  <a:pt x="518987" y="1251085"/>
                  <a:pt x="493486" y="1253918"/>
                </a:cubicBezTo>
                <a:cubicBezTo>
                  <a:pt x="421191" y="1261951"/>
                  <a:pt x="375042" y="1260887"/>
                  <a:pt x="308429" y="1275690"/>
                </a:cubicBezTo>
                <a:cubicBezTo>
                  <a:pt x="297228" y="1278179"/>
                  <a:pt x="286516" y="1282547"/>
                  <a:pt x="275772" y="1286576"/>
                </a:cubicBezTo>
                <a:cubicBezTo>
                  <a:pt x="246458" y="1297569"/>
                  <a:pt x="218877" y="1310999"/>
                  <a:pt x="188686" y="1319233"/>
                </a:cubicBezTo>
                <a:cubicBezTo>
                  <a:pt x="159819" y="1327106"/>
                  <a:pt x="101601" y="1341004"/>
                  <a:pt x="101601" y="1341004"/>
                </a:cubicBezTo>
                <a:lnTo>
                  <a:pt x="602343" y="1351890"/>
                </a:lnTo>
                <a:cubicBezTo>
                  <a:pt x="638787" y="1353192"/>
                  <a:pt x="674850" y="1359868"/>
                  <a:pt x="711201" y="1362776"/>
                </a:cubicBezTo>
                <a:cubicBezTo>
                  <a:pt x="765576" y="1367126"/>
                  <a:pt x="820058" y="1370033"/>
                  <a:pt x="874486" y="1373661"/>
                </a:cubicBezTo>
                <a:cubicBezTo>
                  <a:pt x="889000" y="1377290"/>
                  <a:pt x="904647" y="1377856"/>
                  <a:pt x="918029" y="1384547"/>
                </a:cubicBezTo>
                <a:cubicBezTo>
                  <a:pt x="927209" y="1389137"/>
                  <a:pt x="943047" y="1396582"/>
                  <a:pt x="939801" y="1406318"/>
                </a:cubicBezTo>
                <a:cubicBezTo>
                  <a:pt x="936172" y="1417204"/>
                  <a:pt x="917887" y="1413175"/>
                  <a:pt x="907143" y="1417204"/>
                </a:cubicBezTo>
                <a:cubicBezTo>
                  <a:pt x="888847" y="1424065"/>
                  <a:pt x="869796" y="1429486"/>
                  <a:pt x="852715" y="1438976"/>
                </a:cubicBezTo>
                <a:cubicBezTo>
                  <a:pt x="836855" y="1447787"/>
                  <a:pt x="825400" y="1463519"/>
                  <a:pt x="809172" y="1471633"/>
                </a:cubicBezTo>
                <a:cubicBezTo>
                  <a:pt x="795790" y="1478324"/>
                  <a:pt x="780143" y="1478890"/>
                  <a:pt x="765629" y="1482518"/>
                </a:cubicBezTo>
                <a:cubicBezTo>
                  <a:pt x="638629" y="1478890"/>
                  <a:pt x="511681" y="1471633"/>
                  <a:pt x="384629" y="1471633"/>
                </a:cubicBezTo>
                <a:cubicBezTo>
                  <a:pt x="293842" y="1471633"/>
                  <a:pt x="203058" y="1476272"/>
                  <a:pt x="112486" y="1482518"/>
                </a:cubicBezTo>
                <a:cubicBezTo>
                  <a:pt x="97560" y="1483547"/>
                  <a:pt x="68943" y="1493404"/>
                  <a:pt x="68943" y="1493404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 rot="5672657">
            <a:off x="2074069" y="1267619"/>
            <a:ext cx="942975" cy="1493837"/>
          </a:xfrm>
          <a:custGeom>
            <a:avLst/>
            <a:gdLst>
              <a:gd name="connsiteX0" fmla="*/ 47172 w 943047"/>
              <a:gd name="connsiteY0" fmla="*/ 2061 h 1493404"/>
              <a:gd name="connsiteX1" fmla="*/ 232229 w 943047"/>
              <a:gd name="connsiteY1" fmla="*/ 12947 h 1493404"/>
              <a:gd name="connsiteX2" fmla="*/ 199572 w 943047"/>
              <a:gd name="connsiteY2" fmla="*/ 34718 h 1493404"/>
              <a:gd name="connsiteX3" fmla="*/ 156029 w 943047"/>
              <a:gd name="connsiteY3" fmla="*/ 56490 h 1493404"/>
              <a:gd name="connsiteX4" fmla="*/ 90715 w 943047"/>
              <a:gd name="connsiteY4" fmla="*/ 100033 h 1493404"/>
              <a:gd name="connsiteX5" fmla="*/ 47172 w 943047"/>
              <a:gd name="connsiteY5" fmla="*/ 143576 h 1493404"/>
              <a:gd name="connsiteX6" fmla="*/ 79829 w 943047"/>
              <a:gd name="connsiteY6" fmla="*/ 165347 h 1493404"/>
              <a:gd name="connsiteX7" fmla="*/ 112486 w 943047"/>
              <a:gd name="connsiteY7" fmla="*/ 176233 h 1493404"/>
              <a:gd name="connsiteX8" fmla="*/ 166915 w 943047"/>
              <a:gd name="connsiteY8" fmla="*/ 187118 h 1493404"/>
              <a:gd name="connsiteX9" fmla="*/ 297543 w 943047"/>
              <a:gd name="connsiteY9" fmla="*/ 208890 h 1493404"/>
              <a:gd name="connsiteX10" fmla="*/ 439058 w 943047"/>
              <a:gd name="connsiteY10" fmla="*/ 241547 h 1493404"/>
              <a:gd name="connsiteX11" fmla="*/ 558801 w 943047"/>
              <a:gd name="connsiteY11" fmla="*/ 252433 h 1493404"/>
              <a:gd name="connsiteX12" fmla="*/ 526143 w 943047"/>
              <a:gd name="connsiteY12" fmla="*/ 263318 h 1493404"/>
              <a:gd name="connsiteX13" fmla="*/ 449943 w 943047"/>
              <a:gd name="connsiteY13" fmla="*/ 285090 h 1493404"/>
              <a:gd name="connsiteX14" fmla="*/ 417286 w 943047"/>
              <a:gd name="connsiteY14" fmla="*/ 306861 h 1493404"/>
              <a:gd name="connsiteX15" fmla="*/ 286658 w 943047"/>
              <a:gd name="connsiteY15" fmla="*/ 328633 h 1493404"/>
              <a:gd name="connsiteX16" fmla="*/ 254001 w 943047"/>
              <a:gd name="connsiteY16" fmla="*/ 339518 h 1493404"/>
              <a:gd name="connsiteX17" fmla="*/ 177801 w 943047"/>
              <a:gd name="connsiteY17" fmla="*/ 361290 h 1493404"/>
              <a:gd name="connsiteX18" fmla="*/ 145143 w 943047"/>
              <a:gd name="connsiteY18" fmla="*/ 383061 h 1493404"/>
              <a:gd name="connsiteX19" fmla="*/ 90715 w 943047"/>
              <a:gd name="connsiteY19" fmla="*/ 437490 h 1493404"/>
              <a:gd name="connsiteX20" fmla="*/ 112486 w 943047"/>
              <a:gd name="connsiteY20" fmla="*/ 481033 h 1493404"/>
              <a:gd name="connsiteX21" fmla="*/ 145143 w 943047"/>
              <a:gd name="connsiteY21" fmla="*/ 502804 h 1493404"/>
              <a:gd name="connsiteX22" fmla="*/ 177801 w 943047"/>
              <a:gd name="connsiteY22" fmla="*/ 513690 h 1493404"/>
              <a:gd name="connsiteX23" fmla="*/ 395515 w 943047"/>
              <a:gd name="connsiteY23" fmla="*/ 524576 h 1493404"/>
              <a:gd name="connsiteX24" fmla="*/ 428172 w 943047"/>
              <a:gd name="connsiteY24" fmla="*/ 546347 h 1493404"/>
              <a:gd name="connsiteX25" fmla="*/ 373743 w 943047"/>
              <a:gd name="connsiteY25" fmla="*/ 611661 h 1493404"/>
              <a:gd name="connsiteX26" fmla="*/ 275772 w 943047"/>
              <a:gd name="connsiteY26" fmla="*/ 644318 h 1493404"/>
              <a:gd name="connsiteX27" fmla="*/ 243115 w 943047"/>
              <a:gd name="connsiteY27" fmla="*/ 655204 h 1493404"/>
              <a:gd name="connsiteX28" fmla="*/ 210458 w 943047"/>
              <a:gd name="connsiteY28" fmla="*/ 666090 h 1493404"/>
              <a:gd name="connsiteX29" fmla="*/ 166915 w 943047"/>
              <a:gd name="connsiteY29" fmla="*/ 676976 h 1493404"/>
              <a:gd name="connsiteX30" fmla="*/ 101601 w 943047"/>
              <a:gd name="connsiteY30" fmla="*/ 698747 h 1493404"/>
              <a:gd name="connsiteX31" fmla="*/ 79829 w 943047"/>
              <a:gd name="connsiteY31" fmla="*/ 731404 h 1493404"/>
              <a:gd name="connsiteX32" fmla="*/ 145143 w 943047"/>
              <a:gd name="connsiteY32" fmla="*/ 753176 h 1493404"/>
              <a:gd name="connsiteX33" fmla="*/ 254001 w 943047"/>
              <a:gd name="connsiteY33" fmla="*/ 774947 h 1493404"/>
              <a:gd name="connsiteX34" fmla="*/ 395515 w 943047"/>
              <a:gd name="connsiteY34" fmla="*/ 796718 h 1493404"/>
              <a:gd name="connsiteX35" fmla="*/ 384629 w 943047"/>
              <a:gd name="connsiteY35" fmla="*/ 829376 h 1493404"/>
              <a:gd name="connsiteX36" fmla="*/ 297543 w 943047"/>
              <a:gd name="connsiteY36" fmla="*/ 872918 h 1493404"/>
              <a:gd name="connsiteX37" fmla="*/ 264886 w 943047"/>
              <a:gd name="connsiteY37" fmla="*/ 894690 h 1493404"/>
              <a:gd name="connsiteX38" fmla="*/ 232229 w 943047"/>
              <a:gd name="connsiteY38" fmla="*/ 905576 h 1493404"/>
              <a:gd name="connsiteX39" fmla="*/ 188686 w 943047"/>
              <a:gd name="connsiteY39" fmla="*/ 927347 h 1493404"/>
              <a:gd name="connsiteX40" fmla="*/ 156029 w 943047"/>
              <a:gd name="connsiteY40" fmla="*/ 960004 h 1493404"/>
              <a:gd name="connsiteX41" fmla="*/ 68943 w 943047"/>
              <a:gd name="connsiteY41" fmla="*/ 981776 h 1493404"/>
              <a:gd name="connsiteX42" fmla="*/ 36286 w 943047"/>
              <a:gd name="connsiteY42" fmla="*/ 1003547 h 1493404"/>
              <a:gd name="connsiteX43" fmla="*/ 3629 w 943047"/>
              <a:gd name="connsiteY43" fmla="*/ 1014433 h 1493404"/>
              <a:gd name="connsiteX44" fmla="*/ 47172 w 943047"/>
              <a:gd name="connsiteY44" fmla="*/ 1036204 h 1493404"/>
              <a:gd name="connsiteX45" fmla="*/ 90715 w 943047"/>
              <a:gd name="connsiteY45" fmla="*/ 1047090 h 1493404"/>
              <a:gd name="connsiteX46" fmla="*/ 199572 w 943047"/>
              <a:gd name="connsiteY46" fmla="*/ 1079747 h 1493404"/>
              <a:gd name="connsiteX47" fmla="*/ 319315 w 943047"/>
              <a:gd name="connsiteY47" fmla="*/ 1123290 h 1493404"/>
              <a:gd name="connsiteX48" fmla="*/ 362858 w 943047"/>
              <a:gd name="connsiteY48" fmla="*/ 1134176 h 1493404"/>
              <a:gd name="connsiteX49" fmla="*/ 395515 w 943047"/>
              <a:gd name="connsiteY49" fmla="*/ 1155947 h 1493404"/>
              <a:gd name="connsiteX50" fmla="*/ 428172 w 943047"/>
              <a:gd name="connsiteY50" fmla="*/ 1166833 h 1493404"/>
              <a:gd name="connsiteX51" fmla="*/ 624115 w 943047"/>
              <a:gd name="connsiteY51" fmla="*/ 1199490 h 1493404"/>
              <a:gd name="connsiteX52" fmla="*/ 569686 w 943047"/>
              <a:gd name="connsiteY52" fmla="*/ 1243033 h 1493404"/>
              <a:gd name="connsiteX53" fmla="*/ 493486 w 943047"/>
              <a:gd name="connsiteY53" fmla="*/ 1253918 h 1493404"/>
              <a:gd name="connsiteX54" fmla="*/ 308429 w 943047"/>
              <a:gd name="connsiteY54" fmla="*/ 1275690 h 1493404"/>
              <a:gd name="connsiteX55" fmla="*/ 275772 w 943047"/>
              <a:gd name="connsiteY55" fmla="*/ 1286576 h 1493404"/>
              <a:gd name="connsiteX56" fmla="*/ 188686 w 943047"/>
              <a:gd name="connsiteY56" fmla="*/ 1319233 h 1493404"/>
              <a:gd name="connsiteX57" fmla="*/ 101601 w 943047"/>
              <a:gd name="connsiteY57" fmla="*/ 1341004 h 1493404"/>
              <a:gd name="connsiteX58" fmla="*/ 602343 w 943047"/>
              <a:gd name="connsiteY58" fmla="*/ 1351890 h 1493404"/>
              <a:gd name="connsiteX59" fmla="*/ 711201 w 943047"/>
              <a:gd name="connsiteY59" fmla="*/ 1362776 h 1493404"/>
              <a:gd name="connsiteX60" fmla="*/ 874486 w 943047"/>
              <a:gd name="connsiteY60" fmla="*/ 1373661 h 1493404"/>
              <a:gd name="connsiteX61" fmla="*/ 918029 w 943047"/>
              <a:gd name="connsiteY61" fmla="*/ 1384547 h 1493404"/>
              <a:gd name="connsiteX62" fmla="*/ 939801 w 943047"/>
              <a:gd name="connsiteY62" fmla="*/ 1406318 h 1493404"/>
              <a:gd name="connsiteX63" fmla="*/ 907143 w 943047"/>
              <a:gd name="connsiteY63" fmla="*/ 1417204 h 1493404"/>
              <a:gd name="connsiteX64" fmla="*/ 852715 w 943047"/>
              <a:gd name="connsiteY64" fmla="*/ 1438976 h 1493404"/>
              <a:gd name="connsiteX65" fmla="*/ 809172 w 943047"/>
              <a:gd name="connsiteY65" fmla="*/ 1471633 h 1493404"/>
              <a:gd name="connsiteX66" fmla="*/ 765629 w 943047"/>
              <a:gd name="connsiteY66" fmla="*/ 1482518 h 1493404"/>
              <a:gd name="connsiteX67" fmla="*/ 384629 w 943047"/>
              <a:gd name="connsiteY67" fmla="*/ 1471633 h 1493404"/>
              <a:gd name="connsiteX68" fmla="*/ 112486 w 943047"/>
              <a:gd name="connsiteY68" fmla="*/ 1482518 h 1493404"/>
              <a:gd name="connsiteX69" fmla="*/ 68943 w 943047"/>
              <a:gd name="connsiteY69" fmla="*/ 1493404 h 1493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943047" h="1493404">
                <a:moveTo>
                  <a:pt x="47172" y="2061"/>
                </a:moveTo>
                <a:cubicBezTo>
                  <a:pt x="108858" y="5690"/>
                  <a:pt x="171808" y="0"/>
                  <a:pt x="232229" y="12947"/>
                </a:cubicBezTo>
                <a:cubicBezTo>
                  <a:pt x="245021" y="15688"/>
                  <a:pt x="210931" y="28227"/>
                  <a:pt x="199572" y="34718"/>
                </a:cubicBezTo>
                <a:cubicBezTo>
                  <a:pt x="185483" y="42769"/>
                  <a:pt x="169234" y="47058"/>
                  <a:pt x="156029" y="56490"/>
                </a:cubicBezTo>
                <a:cubicBezTo>
                  <a:pt x="84680" y="107454"/>
                  <a:pt x="160768" y="76681"/>
                  <a:pt x="90715" y="100033"/>
                </a:cubicBezTo>
                <a:cubicBezTo>
                  <a:pt x="76201" y="114547"/>
                  <a:pt x="30093" y="132190"/>
                  <a:pt x="47172" y="143576"/>
                </a:cubicBezTo>
                <a:cubicBezTo>
                  <a:pt x="58058" y="150833"/>
                  <a:pt x="68127" y="159496"/>
                  <a:pt x="79829" y="165347"/>
                </a:cubicBezTo>
                <a:cubicBezTo>
                  <a:pt x="90092" y="170479"/>
                  <a:pt x="101354" y="173450"/>
                  <a:pt x="112486" y="176233"/>
                </a:cubicBezTo>
                <a:cubicBezTo>
                  <a:pt x="130436" y="180720"/>
                  <a:pt x="148694" y="183903"/>
                  <a:pt x="166915" y="187118"/>
                </a:cubicBezTo>
                <a:cubicBezTo>
                  <a:pt x="210387" y="194789"/>
                  <a:pt x="255665" y="194931"/>
                  <a:pt x="297543" y="208890"/>
                </a:cubicBezTo>
                <a:cubicBezTo>
                  <a:pt x="348547" y="225891"/>
                  <a:pt x="372996" y="235541"/>
                  <a:pt x="439058" y="241547"/>
                </a:cubicBezTo>
                <a:lnTo>
                  <a:pt x="558801" y="252433"/>
                </a:lnTo>
                <a:cubicBezTo>
                  <a:pt x="547915" y="256061"/>
                  <a:pt x="537176" y="260166"/>
                  <a:pt x="526143" y="263318"/>
                </a:cubicBezTo>
                <a:cubicBezTo>
                  <a:pt x="509868" y="267968"/>
                  <a:pt x="467342" y="276391"/>
                  <a:pt x="449943" y="285090"/>
                </a:cubicBezTo>
                <a:cubicBezTo>
                  <a:pt x="438241" y="290941"/>
                  <a:pt x="429536" y="302267"/>
                  <a:pt x="417286" y="306861"/>
                </a:cubicBezTo>
                <a:cubicBezTo>
                  <a:pt x="397694" y="314208"/>
                  <a:pt x="297975" y="327016"/>
                  <a:pt x="286658" y="328633"/>
                </a:cubicBezTo>
                <a:cubicBezTo>
                  <a:pt x="275772" y="332261"/>
                  <a:pt x="265034" y="336366"/>
                  <a:pt x="254001" y="339518"/>
                </a:cubicBezTo>
                <a:cubicBezTo>
                  <a:pt x="237723" y="344169"/>
                  <a:pt x="195202" y="352589"/>
                  <a:pt x="177801" y="361290"/>
                </a:cubicBezTo>
                <a:cubicBezTo>
                  <a:pt x="166099" y="367141"/>
                  <a:pt x="154989" y="374446"/>
                  <a:pt x="145143" y="383061"/>
                </a:cubicBezTo>
                <a:cubicBezTo>
                  <a:pt x="125833" y="399957"/>
                  <a:pt x="90715" y="437490"/>
                  <a:pt x="90715" y="437490"/>
                </a:cubicBezTo>
                <a:cubicBezTo>
                  <a:pt x="97972" y="452004"/>
                  <a:pt x="102097" y="468567"/>
                  <a:pt x="112486" y="481033"/>
                </a:cubicBezTo>
                <a:cubicBezTo>
                  <a:pt x="120861" y="491084"/>
                  <a:pt x="133441" y="496953"/>
                  <a:pt x="145143" y="502804"/>
                </a:cubicBezTo>
                <a:cubicBezTo>
                  <a:pt x="155406" y="507936"/>
                  <a:pt x="166369" y="512696"/>
                  <a:pt x="177801" y="513690"/>
                </a:cubicBezTo>
                <a:cubicBezTo>
                  <a:pt x="250190" y="519985"/>
                  <a:pt x="322944" y="520947"/>
                  <a:pt x="395515" y="524576"/>
                </a:cubicBezTo>
                <a:cubicBezTo>
                  <a:pt x="406401" y="531833"/>
                  <a:pt x="424035" y="533935"/>
                  <a:pt x="428172" y="546347"/>
                </a:cubicBezTo>
                <a:cubicBezTo>
                  <a:pt x="442322" y="588797"/>
                  <a:pt x="399244" y="601461"/>
                  <a:pt x="373743" y="611661"/>
                </a:cubicBezTo>
                <a:cubicBezTo>
                  <a:pt x="373701" y="611678"/>
                  <a:pt x="292122" y="638868"/>
                  <a:pt x="275772" y="644318"/>
                </a:cubicBezTo>
                <a:lnTo>
                  <a:pt x="243115" y="655204"/>
                </a:lnTo>
                <a:cubicBezTo>
                  <a:pt x="232229" y="658833"/>
                  <a:pt x="221590" y="663307"/>
                  <a:pt x="210458" y="666090"/>
                </a:cubicBezTo>
                <a:cubicBezTo>
                  <a:pt x="195944" y="669719"/>
                  <a:pt x="181245" y="672677"/>
                  <a:pt x="166915" y="676976"/>
                </a:cubicBezTo>
                <a:cubicBezTo>
                  <a:pt x="144934" y="683570"/>
                  <a:pt x="101601" y="698747"/>
                  <a:pt x="101601" y="698747"/>
                </a:cubicBezTo>
                <a:cubicBezTo>
                  <a:pt x="94344" y="709633"/>
                  <a:pt x="71656" y="721188"/>
                  <a:pt x="79829" y="731404"/>
                </a:cubicBezTo>
                <a:cubicBezTo>
                  <a:pt x="94165" y="749324"/>
                  <a:pt x="123372" y="745919"/>
                  <a:pt x="145143" y="753176"/>
                </a:cubicBezTo>
                <a:cubicBezTo>
                  <a:pt x="207728" y="774037"/>
                  <a:pt x="153953" y="758272"/>
                  <a:pt x="254001" y="774947"/>
                </a:cubicBezTo>
                <a:cubicBezTo>
                  <a:pt x="403590" y="799879"/>
                  <a:pt x="184964" y="770401"/>
                  <a:pt x="395515" y="796718"/>
                </a:cubicBezTo>
                <a:cubicBezTo>
                  <a:pt x="391886" y="807604"/>
                  <a:pt x="393687" y="822331"/>
                  <a:pt x="384629" y="829376"/>
                </a:cubicBezTo>
                <a:cubicBezTo>
                  <a:pt x="359011" y="849301"/>
                  <a:pt x="324547" y="854915"/>
                  <a:pt x="297543" y="872918"/>
                </a:cubicBezTo>
                <a:cubicBezTo>
                  <a:pt x="286657" y="880175"/>
                  <a:pt x="276588" y="888839"/>
                  <a:pt x="264886" y="894690"/>
                </a:cubicBezTo>
                <a:cubicBezTo>
                  <a:pt x="254623" y="899822"/>
                  <a:pt x="242776" y="901056"/>
                  <a:pt x="232229" y="905576"/>
                </a:cubicBezTo>
                <a:cubicBezTo>
                  <a:pt x="217314" y="911968"/>
                  <a:pt x="203200" y="920090"/>
                  <a:pt x="188686" y="927347"/>
                </a:cubicBezTo>
                <a:cubicBezTo>
                  <a:pt x="177800" y="938233"/>
                  <a:pt x="170044" y="953634"/>
                  <a:pt x="156029" y="960004"/>
                </a:cubicBezTo>
                <a:cubicBezTo>
                  <a:pt x="128789" y="972386"/>
                  <a:pt x="68943" y="981776"/>
                  <a:pt x="68943" y="981776"/>
                </a:cubicBezTo>
                <a:cubicBezTo>
                  <a:pt x="58057" y="989033"/>
                  <a:pt x="47988" y="997696"/>
                  <a:pt x="36286" y="1003547"/>
                </a:cubicBezTo>
                <a:cubicBezTo>
                  <a:pt x="26023" y="1008679"/>
                  <a:pt x="0" y="1003547"/>
                  <a:pt x="3629" y="1014433"/>
                </a:cubicBezTo>
                <a:cubicBezTo>
                  <a:pt x="8761" y="1029828"/>
                  <a:pt x="31978" y="1030506"/>
                  <a:pt x="47172" y="1036204"/>
                </a:cubicBezTo>
                <a:cubicBezTo>
                  <a:pt x="61180" y="1041457"/>
                  <a:pt x="76385" y="1042791"/>
                  <a:pt x="90715" y="1047090"/>
                </a:cubicBezTo>
                <a:cubicBezTo>
                  <a:pt x="223228" y="1086844"/>
                  <a:pt x="99210" y="1054656"/>
                  <a:pt x="199572" y="1079747"/>
                </a:cubicBezTo>
                <a:cubicBezTo>
                  <a:pt x="257126" y="1118116"/>
                  <a:pt x="219537" y="1098345"/>
                  <a:pt x="319315" y="1123290"/>
                </a:cubicBezTo>
                <a:lnTo>
                  <a:pt x="362858" y="1134176"/>
                </a:lnTo>
                <a:cubicBezTo>
                  <a:pt x="373744" y="1141433"/>
                  <a:pt x="383813" y="1150096"/>
                  <a:pt x="395515" y="1155947"/>
                </a:cubicBezTo>
                <a:cubicBezTo>
                  <a:pt x="405778" y="1161079"/>
                  <a:pt x="417102" y="1163814"/>
                  <a:pt x="428172" y="1166833"/>
                </a:cubicBezTo>
                <a:cubicBezTo>
                  <a:pt x="534519" y="1195837"/>
                  <a:pt x="505127" y="1187591"/>
                  <a:pt x="624115" y="1199490"/>
                </a:cubicBezTo>
                <a:cubicBezTo>
                  <a:pt x="605972" y="1214004"/>
                  <a:pt x="591133" y="1234097"/>
                  <a:pt x="569686" y="1243033"/>
                </a:cubicBezTo>
                <a:cubicBezTo>
                  <a:pt x="546002" y="1252901"/>
                  <a:pt x="518987" y="1251085"/>
                  <a:pt x="493486" y="1253918"/>
                </a:cubicBezTo>
                <a:cubicBezTo>
                  <a:pt x="421191" y="1261951"/>
                  <a:pt x="375042" y="1260887"/>
                  <a:pt x="308429" y="1275690"/>
                </a:cubicBezTo>
                <a:cubicBezTo>
                  <a:pt x="297228" y="1278179"/>
                  <a:pt x="286516" y="1282547"/>
                  <a:pt x="275772" y="1286576"/>
                </a:cubicBezTo>
                <a:cubicBezTo>
                  <a:pt x="246458" y="1297569"/>
                  <a:pt x="218877" y="1310999"/>
                  <a:pt x="188686" y="1319233"/>
                </a:cubicBezTo>
                <a:cubicBezTo>
                  <a:pt x="159819" y="1327106"/>
                  <a:pt x="101601" y="1341004"/>
                  <a:pt x="101601" y="1341004"/>
                </a:cubicBezTo>
                <a:lnTo>
                  <a:pt x="602343" y="1351890"/>
                </a:lnTo>
                <a:cubicBezTo>
                  <a:pt x="638787" y="1353192"/>
                  <a:pt x="674850" y="1359868"/>
                  <a:pt x="711201" y="1362776"/>
                </a:cubicBezTo>
                <a:cubicBezTo>
                  <a:pt x="765576" y="1367126"/>
                  <a:pt x="820058" y="1370033"/>
                  <a:pt x="874486" y="1373661"/>
                </a:cubicBezTo>
                <a:cubicBezTo>
                  <a:pt x="889000" y="1377290"/>
                  <a:pt x="904647" y="1377856"/>
                  <a:pt x="918029" y="1384547"/>
                </a:cubicBezTo>
                <a:cubicBezTo>
                  <a:pt x="927209" y="1389137"/>
                  <a:pt x="943047" y="1396582"/>
                  <a:pt x="939801" y="1406318"/>
                </a:cubicBezTo>
                <a:cubicBezTo>
                  <a:pt x="936172" y="1417204"/>
                  <a:pt x="917887" y="1413175"/>
                  <a:pt x="907143" y="1417204"/>
                </a:cubicBezTo>
                <a:cubicBezTo>
                  <a:pt x="888847" y="1424065"/>
                  <a:pt x="869796" y="1429486"/>
                  <a:pt x="852715" y="1438976"/>
                </a:cubicBezTo>
                <a:cubicBezTo>
                  <a:pt x="836855" y="1447787"/>
                  <a:pt x="825400" y="1463519"/>
                  <a:pt x="809172" y="1471633"/>
                </a:cubicBezTo>
                <a:cubicBezTo>
                  <a:pt x="795790" y="1478324"/>
                  <a:pt x="780143" y="1478890"/>
                  <a:pt x="765629" y="1482518"/>
                </a:cubicBezTo>
                <a:cubicBezTo>
                  <a:pt x="638629" y="1478890"/>
                  <a:pt x="511681" y="1471633"/>
                  <a:pt x="384629" y="1471633"/>
                </a:cubicBezTo>
                <a:cubicBezTo>
                  <a:pt x="293842" y="1471633"/>
                  <a:pt x="203058" y="1476272"/>
                  <a:pt x="112486" y="1482518"/>
                </a:cubicBezTo>
                <a:cubicBezTo>
                  <a:pt x="97560" y="1483547"/>
                  <a:pt x="68943" y="1493404"/>
                  <a:pt x="68943" y="1493404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6651625" y="3984625"/>
            <a:ext cx="763588" cy="1751013"/>
          </a:xfrm>
          <a:custGeom>
            <a:avLst/>
            <a:gdLst>
              <a:gd name="connsiteX0" fmla="*/ 0 w 764183"/>
              <a:gd name="connsiteY0" fmla="*/ 21113 h 1751319"/>
              <a:gd name="connsiteX1" fmla="*/ 65315 w 764183"/>
              <a:gd name="connsiteY1" fmla="*/ 21113 h 1751319"/>
              <a:gd name="connsiteX2" fmla="*/ 293915 w 764183"/>
              <a:gd name="connsiteY2" fmla="*/ 42884 h 1751319"/>
              <a:gd name="connsiteX3" fmla="*/ 239486 w 764183"/>
              <a:gd name="connsiteY3" fmla="*/ 75541 h 1751319"/>
              <a:gd name="connsiteX4" fmla="*/ 174172 w 764183"/>
              <a:gd name="connsiteY4" fmla="*/ 108199 h 1751319"/>
              <a:gd name="connsiteX5" fmla="*/ 119743 w 764183"/>
              <a:gd name="connsiteY5" fmla="*/ 151741 h 1751319"/>
              <a:gd name="connsiteX6" fmla="*/ 87086 w 764183"/>
              <a:gd name="connsiteY6" fmla="*/ 162627 h 1751319"/>
              <a:gd name="connsiteX7" fmla="*/ 130629 w 764183"/>
              <a:gd name="connsiteY7" fmla="*/ 195284 h 1751319"/>
              <a:gd name="connsiteX8" fmla="*/ 261258 w 764183"/>
              <a:gd name="connsiteY8" fmla="*/ 206170 h 1751319"/>
              <a:gd name="connsiteX9" fmla="*/ 413658 w 764183"/>
              <a:gd name="connsiteY9" fmla="*/ 217056 h 1751319"/>
              <a:gd name="connsiteX10" fmla="*/ 337458 w 764183"/>
              <a:gd name="connsiteY10" fmla="*/ 249713 h 1751319"/>
              <a:gd name="connsiteX11" fmla="*/ 239486 w 764183"/>
              <a:gd name="connsiteY11" fmla="*/ 282370 h 1751319"/>
              <a:gd name="connsiteX12" fmla="*/ 206829 w 764183"/>
              <a:gd name="connsiteY12" fmla="*/ 293256 h 1751319"/>
              <a:gd name="connsiteX13" fmla="*/ 141515 w 764183"/>
              <a:gd name="connsiteY13" fmla="*/ 304141 h 1751319"/>
              <a:gd name="connsiteX14" fmla="*/ 97972 w 764183"/>
              <a:gd name="connsiteY14" fmla="*/ 347684 h 1751319"/>
              <a:gd name="connsiteX15" fmla="*/ 152400 w 764183"/>
              <a:gd name="connsiteY15" fmla="*/ 358570 h 1751319"/>
              <a:gd name="connsiteX16" fmla="*/ 391886 w 764183"/>
              <a:gd name="connsiteY16" fmla="*/ 380341 h 1751319"/>
              <a:gd name="connsiteX17" fmla="*/ 370115 w 764183"/>
              <a:gd name="connsiteY17" fmla="*/ 412999 h 1751319"/>
              <a:gd name="connsiteX18" fmla="*/ 152400 w 764183"/>
              <a:gd name="connsiteY18" fmla="*/ 445656 h 1751319"/>
              <a:gd name="connsiteX19" fmla="*/ 108858 w 764183"/>
              <a:gd name="connsiteY19" fmla="*/ 456541 h 1751319"/>
              <a:gd name="connsiteX20" fmla="*/ 141515 w 764183"/>
              <a:gd name="connsiteY20" fmla="*/ 467427 h 1751319"/>
              <a:gd name="connsiteX21" fmla="*/ 359229 w 764183"/>
              <a:gd name="connsiteY21" fmla="*/ 478313 h 1751319"/>
              <a:gd name="connsiteX22" fmla="*/ 435429 w 764183"/>
              <a:gd name="connsiteY22" fmla="*/ 489199 h 1751319"/>
              <a:gd name="connsiteX23" fmla="*/ 500743 w 764183"/>
              <a:gd name="connsiteY23" fmla="*/ 510970 h 1751319"/>
              <a:gd name="connsiteX24" fmla="*/ 468086 w 764183"/>
              <a:gd name="connsiteY24" fmla="*/ 532741 h 1751319"/>
              <a:gd name="connsiteX25" fmla="*/ 446315 w 764183"/>
              <a:gd name="connsiteY25" fmla="*/ 554513 h 1751319"/>
              <a:gd name="connsiteX26" fmla="*/ 413658 w 764183"/>
              <a:gd name="connsiteY26" fmla="*/ 565399 h 1751319"/>
              <a:gd name="connsiteX27" fmla="*/ 326572 w 764183"/>
              <a:gd name="connsiteY27" fmla="*/ 608941 h 1751319"/>
              <a:gd name="connsiteX28" fmla="*/ 283029 w 764183"/>
              <a:gd name="connsiteY28" fmla="*/ 630713 h 1751319"/>
              <a:gd name="connsiteX29" fmla="*/ 217715 w 764183"/>
              <a:gd name="connsiteY29" fmla="*/ 652484 h 1751319"/>
              <a:gd name="connsiteX30" fmla="*/ 185058 w 764183"/>
              <a:gd name="connsiteY30" fmla="*/ 674256 h 1751319"/>
              <a:gd name="connsiteX31" fmla="*/ 217715 w 764183"/>
              <a:gd name="connsiteY31" fmla="*/ 685141 h 1751319"/>
              <a:gd name="connsiteX32" fmla="*/ 457200 w 764183"/>
              <a:gd name="connsiteY32" fmla="*/ 696027 h 1751319"/>
              <a:gd name="connsiteX33" fmla="*/ 500743 w 764183"/>
              <a:gd name="connsiteY33" fmla="*/ 706913 h 1751319"/>
              <a:gd name="connsiteX34" fmla="*/ 587829 w 764183"/>
              <a:gd name="connsiteY34" fmla="*/ 739570 h 1751319"/>
              <a:gd name="connsiteX35" fmla="*/ 533400 w 764183"/>
              <a:gd name="connsiteY35" fmla="*/ 750456 h 1751319"/>
              <a:gd name="connsiteX36" fmla="*/ 489858 w 764183"/>
              <a:gd name="connsiteY36" fmla="*/ 761341 h 1751319"/>
              <a:gd name="connsiteX37" fmla="*/ 424543 w 764183"/>
              <a:gd name="connsiteY37" fmla="*/ 772227 h 1751319"/>
              <a:gd name="connsiteX38" fmla="*/ 315686 w 764183"/>
              <a:gd name="connsiteY38" fmla="*/ 793999 h 1751319"/>
              <a:gd name="connsiteX39" fmla="*/ 283029 w 764183"/>
              <a:gd name="connsiteY39" fmla="*/ 804884 h 1751319"/>
              <a:gd name="connsiteX40" fmla="*/ 185058 w 764183"/>
              <a:gd name="connsiteY40" fmla="*/ 826656 h 1751319"/>
              <a:gd name="connsiteX41" fmla="*/ 696686 w 764183"/>
              <a:gd name="connsiteY41" fmla="*/ 837541 h 1751319"/>
              <a:gd name="connsiteX42" fmla="*/ 762000 w 764183"/>
              <a:gd name="connsiteY42" fmla="*/ 848427 h 1751319"/>
              <a:gd name="connsiteX43" fmla="*/ 674915 w 764183"/>
              <a:gd name="connsiteY43" fmla="*/ 924627 h 1751319"/>
              <a:gd name="connsiteX44" fmla="*/ 587829 w 764183"/>
              <a:gd name="connsiteY44" fmla="*/ 946399 h 1751319"/>
              <a:gd name="connsiteX45" fmla="*/ 544286 w 764183"/>
              <a:gd name="connsiteY45" fmla="*/ 957284 h 1751319"/>
              <a:gd name="connsiteX46" fmla="*/ 489858 w 764183"/>
              <a:gd name="connsiteY46" fmla="*/ 968170 h 1751319"/>
              <a:gd name="connsiteX47" fmla="*/ 457200 w 764183"/>
              <a:gd name="connsiteY47" fmla="*/ 979056 h 1751319"/>
              <a:gd name="connsiteX48" fmla="*/ 348343 w 764183"/>
              <a:gd name="connsiteY48" fmla="*/ 989941 h 1751319"/>
              <a:gd name="connsiteX49" fmla="*/ 315686 w 764183"/>
              <a:gd name="connsiteY49" fmla="*/ 1000827 h 1751319"/>
              <a:gd name="connsiteX50" fmla="*/ 272143 w 764183"/>
              <a:gd name="connsiteY50" fmla="*/ 1044370 h 1751319"/>
              <a:gd name="connsiteX51" fmla="*/ 544286 w 764183"/>
              <a:gd name="connsiteY51" fmla="*/ 1077027 h 1751319"/>
              <a:gd name="connsiteX52" fmla="*/ 609600 w 764183"/>
              <a:gd name="connsiteY52" fmla="*/ 1098799 h 1751319"/>
              <a:gd name="connsiteX53" fmla="*/ 642258 w 764183"/>
              <a:gd name="connsiteY53" fmla="*/ 1109684 h 1751319"/>
              <a:gd name="connsiteX54" fmla="*/ 576943 w 764183"/>
              <a:gd name="connsiteY54" fmla="*/ 1131456 h 1751319"/>
              <a:gd name="connsiteX55" fmla="*/ 544286 w 764183"/>
              <a:gd name="connsiteY55" fmla="*/ 1142341 h 1751319"/>
              <a:gd name="connsiteX56" fmla="*/ 522515 w 764183"/>
              <a:gd name="connsiteY56" fmla="*/ 1164113 h 1751319"/>
              <a:gd name="connsiteX57" fmla="*/ 478972 w 764183"/>
              <a:gd name="connsiteY57" fmla="*/ 1185884 h 1751319"/>
              <a:gd name="connsiteX58" fmla="*/ 381000 w 764183"/>
              <a:gd name="connsiteY58" fmla="*/ 1283856 h 1751319"/>
              <a:gd name="connsiteX59" fmla="*/ 348343 w 764183"/>
              <a:gd name="connsiteY59" fmla="*/ 1316513 h 1751319"/>
              <a:gd name="connsiteX60" fmla="*/ 304800 w 764183"/>
              <a:gd name="connsiteY60" fmla="*/ 1370941 h 1751319"/>
              <a:gd name="connsiteX61" fmla="*/ 315686 w 764183"/>
              <a:gd name="connsiteY61" fmla="*/ 1338284 h 1751319"/>
              <a:gd name="connsiteX62" fmla="*/ 381000 w 764183"/>
              <a:gd name="connsiteY62" fmla="*/ 1294741 h 1751319"/>
              <a:gd name="connsiteX63" fmla="*/ 402772 w 764183"/>
              <a:gd name="connsiteY63" fmla="*/ 1316513 h 1751319"/>
              <a:gd name="connsiteX64" fmla="*/ 478972 w 764183"/>
              <a:gd name="connsiteY64" fmla="*/ 1338284 h 1751319"/>
              <a:gd name="connsiteX65" fmla="*/ 511629 w 764183"/>
              <a:gd name="connsiteY65" fmla="*/ 1349170 h 1751319"/>
              <a:gd name="connsiteX66" fmla="*/ 587829 w 764183"/>
              <a:gd name="connsiteY66" fmla="*/ 1370941 h 1751319"/>
              <a:gd name="connsiteX67" fmla="*/ 555172 w 764183"/>
              <a:gd name="connsiteY67" fmla="*/ 1392713 h 1751319"/>
              <a:gd name="connsiteX68" fmla="*/ 489858 w 764183"/>
              <a:gd name="connsiteY68" fmla="*/ 1414484 h 1751319"/>
              <a:gd name="connsiteX69" fmla="*/ 435429 w 764183"/>
              <a:gd name="connsiteY69" fmla="*/ 1447141 h 1751319"/>
              <a:gd name="connsiteX70" fmla="*/ 402772 w 764183"/>
              <a:gd name="connsiteY70" fmla="*/ 1479799 h 1751319"/>
              <a:gd name="connsiteX71" fmla="*/ 435429 w 764183"/>
              <a:gd name="connsiteY71" fmla="*/ 1512456 h 1751319"/>
              <a:gd name="connsiteX72" fmla="*/ 468086 w 764183"/>
              <a:gd name="connsiteY72" fmla="*/ 1534227 h 1751319"/>
              <a:gd name="connsiteX73" fmla="*/ 489858 w 764183"/>
              <a:gd name="connsiteY73" fmla="*/ 1566884 h 1751319"/>
              <a:gd name="connsiteX74" fmla="*/ 566058 w 764183"/>
              <a:gd name="connsiteY74" fmla="*/ 1599541 h 1751319"/>
              <a:gd name="connsiteX75" fmla="*/ 511629 w 764183"/>
              <a:gd name="connsiteY75" fmla="*/ 1653970 h 1751319"/>
              <a:gd name="connsiteX76" fmla="*/ 489858 w 764183"/>
              <a:gd name="connsiteY76" fmla="*/ 1686627 h 1751319"/>
              <a:gd name="connsiteX77" fmla="*/ 468086 w 764183"/>
              <a:gd name="connsiteY77" fmla="*/ 1708399 h 1751319"/>
              <a:gd name="connsiteX78" fmla="*/ 446315 w 764183"/>
              <a:gd name="connsiteY78" fmla="*/ 1719284 h 1751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764183" h="1751319">
                <a:moveTo>
                  <a:pt x="0" y="21113"/>
                </a:moveTo>
                <a:cubicBezTo>
                  <a:pt x="63338" y="0"/>
                  <a:pt x="1979" y="13196"/>
                  <a:pt x="65315" y="21113"/>
                </a:cubicBezTo>
                <a:cubicBezTo>
                  <a:pt x="141269" y="30607"/>
                  <a:pt x="293915" y="42884"/>
                  <a:pt x="293915" y="42884"/>
                </a:cubicBezTo>
                <a:cubicBezTo>
                  <a:pt x="251388" y="85411"/>
                  <a:pt x="296013" y="47278"/>
                  <a:pt x="239486" y="75541"/>
                </a:cubicBezTo>
                <a:cubicBezTo>
                  <a:pt x="155070" y="117749"/>
                  <a:pt x="256263" y="80835"/>
                  <a:pt x="174172" y="108199"/>
                </a:cubicBezTo>
                <a:cubicBezTo>
                  <a:pt x="153922" y="128448"/>
                  <a:pt x="147207" y="138009"/>
                  <a:pt x="119743" y="151741"/>
                </a:cubicBezTo>
                <a:cubicBezTo>
                  <a:pt x="109480" y="156873"/>
                  <a:pt x="97972" y="158998"/>
                  <a:pt x="87086" y="162627"/>
                </a:cubicBezTo>
                <a:cubicBezTo>
                  <a:pt x="101600" y="173513"/>
                  <a:pt x="113028" y="190884"/>
                  <a:pt x="130629" y="195284"/>
                </a:cubicBezTo>
                <a:cubicBezTo>
                  <a:pt x="173018" y="205881"/>
                  <a:pt x="217693" y="202819"/>
                  <a:pt x="261258" y="206170"/>
                </a:cubicBezTo>
                <a:lnTo>
                  <a:pt x="413658" y="217056"/>
                </a:lnTo>
                <a:cubicBezTo>
                  <a:pt x="361847" y="251595"/>
                  <a:pt x="401360" y="230543"/>
                  <a:pt x="337458" y="249713"/>
                </a:cubicBezTo>
                <a:cubicBezTo>
                  <a:pt x="337411" y="249727"/>
                  <a:pt x="255838" y="276919"/>
                  <a:pt x="239486" y="282370"/>
                </a:cubicBezTo>
                <a:cubicBezTo>
                  <a:pt x="228600" y="285999"/>
                  <a:pt x="218147" y="291370"/>
                  <a:pt x="206829" y="293256"/>
                </a:cubicBezTo>
                <a:lnTo>
                  <a:pt x="141515" y="304141"/>
                </a:lnTo>
                <a:cubicBezTo>
                  <a:pt x="141515" y="304141"/>
                  <a:pt x="68944" y="318656"/>
                  <a:pt x="97972" y="347684"/>
                </a:cubicBezTo>
                <a:cubicBezTo>
                  <a:pt x="111055" y="360767"/>
                  <a:pt x="134011" y="356527"/>
                  <a:pt x="152400" y="358570"/>
                </a:cubicBezTo>
                <a:cubicBezTo>
                  <a:pt x="232068" y="367422"/>
                  <a:pt x="391886" y="380341"/>
                  <a:pt x="391886" y="380341"/>
                </a:cubicBezTo>
                <a:cubicBezTo>
                  <a:pt x="384629" y="391227"/>
                  <a:pt x="381209" y="406065"/>
                  <a:pt x="370115" y="412999"/>
                </a:cubicBezTo>
                <a:cubicBezTo>
                  <a:pt x="316357" y="446598"/>
                  <a:pt x="194820" y="442626"/>
                  <a:pt x="152400" y="445656"/>
                </a:cubicBezTo>
                <a:cubicBezTo>
                  <a:pt x="137886" y="449284"/>
                  <a:pt x="115548" y="443160"/>
                  <a:pt x="108858" y="456541"/>
                </a:cubicBezTo>
                <a:cubicBezTo>
                  <a:pt x="103727" y="466804"/>
                  <a:pt x="130084" y="466433"/>
                  <a:pt x="141515" y="467427"/>
                </a:cubicBezTo>
                <a:cubicBezTo>
                  <a:pt x="213904" y="473722"/>
                  <a:pt x="286658" y="474684"/>
                  <a:pt x="359229" y="478313"/>
                </a:cubicBezTo>
                <a:cubicBezTo>
                  <a:pt x="384629" y="481942"/>
                  <a:pt x="410428" y="483430"/>
                  <a:pt x="435429" y="489199"/>
                </a:cubicBezTo>
                <a:cubicBezTo>
                  <a:pt x="457790" y="494359"/>
                  <a:pt x="500743" y="510970"/>
                  <a:pt x="500743" y="510970"/>
                </a:cubicBezTo>
                <a:cubicBezTo>
                  <a:pt x="489857" y="518227"/>
                  <a:pt x="478302" y="524568"/>
                  <a:pt x="468086" y="532741"/>
                </a:cubicBezTo>
                <a:cubicBezTo>
                  <a:pt x="460072" y="539152"/>
                  <a:pt x="455116" y="549232"/>
                  <a:pt x="446315" y="554513"/>
                </a:cubicBezTo>
                <a:cubicBezTo>
                  <a:pt x="436476" y="560417"/>
                  <a:pt x="424544" y="561770"/>
                  <a:pt x="413658" y="565399"/>
                </a:cubicBezTo>
                <a:cubicBezTo>
                  <a:pt x="364468" y="614587"/>
                  <a:pt x="426645" y="558903"/>
                  <a:pt x="326572" y="608941"/>
                </a:cubicBezTo>
                <a:cubicBezTo>
                  <a:pt x="312058" y="616198"/>
                  <a:pt x="298096" y="624686"/>
                  <a:pt x="283029" y="630713"/>
                </a:cubicBezTo>
                <a:cubicBezTo>
                  <a:pt x="261721" y="639236"/>
                  <a:pt x="217715" y="652484"/>
                  <a:pt x="217715" y="652484"/>
                </a:cubicBezTo>
                <a:cubicBezTo>
                  <a:pt x="206829" y="659741"/>
                  <a:pt x="185058" y="661173"/>
                  <a:pt x="185058" y="674256"/>
                </a:cubicBezTo>
                <a:cubicBezTo>
                  <a:pt x="185058" y="685730"/>
                  <a:pt x="206277" y="684226"/>
                  <a:pt x="217715" y="685141"/>
                </a:cubicBezTo>
                <a:cubicBezTo>
                  <a:pt x="297371" y="691513"/>
                  <a:pt x="377372" y="692398"/>
                  <a:pt x="457200" y="696027"/>
                </a:cubicBezTo>
                <a:cubicBezTo>
                  <a:pt x="471714" y="699656"/>
                  <a:pt x="486358" y="702803"/>
                  <a:pt x="500743" y="706913"/>
                </a:cubicBezTo>
                <a:cubicBezTo>
                  <a:pt x="530602" y="715444"/>
                  <a:pt x="559080" y="728071"/>
                  <a:pt x="587829" y="739570"/>
                </a:cubicBezTo>
                <a:cubicBezTo>
                  <a:pt x="569686" y="743199"/>
                  <a:pt x="551462" y="746442"/>
                  <a:pt x="533400" y="750456"/>
                </a:cubicBezTo>
                <a:cubicBezTo>
                  <a:pt x="518796" y="753701"/>
                  <a:pt x="504528" y="758407"/>
                  <a:pt x="489858" y="761341"/>
                </a:cubicBezTo>
                <a:cubicBezTo>
                  <a:pt x="468215" y="765670"/>
                  <a:pt x="446237" y="768159"/>
                  <a:pt x="424543" y="772227"/>
                </a:cubicBezTo>
                <a:cubicBezTo>
                  <a:pt x="388173" y="779047"/>
                  <a:pt x="350792" y="782298"/>
                  <a:pt x="315686" y="793999"/>
                </a:cubicBezTo>
                <a:cubicBezTo>
                  <a:pt x="304800" y="797627"/>
                  <a:pt x="294062" y="801732"/>
                  <a:pt x="283029" y="804884"/>
                </a:cubicBezTo>
                <a:cubicBezTo>
                  <a:pt x="247154" y="815134"/>
                  <a:pt x="222476" y="819172"/>
                  <a:pt x="185058" y="826656"/>
                </a:cubicBezTo>
                <a:lnTo>
                  <a:pt x="696686" y="837541"/>
                </a:lnTo>
                <a:cubicBezTo>
                  <a:pt x="718742" y="838373"/>
                  <a:pt x="758371" y="826656"/>
                  <a:pt x="762000" y="848427"/>
                </a:cubicBezTo>
                <a:cubicBezTo>
                  <a:pt x="764183" y="861525"/>
                  <a:pt x="695338" y="914416"/>
                  <a:pt x="674915" y="924627"/>
                </a:cubicBezTo>
                <a:cubicBezTo>
                  <a:pt x="651571" y="936299"/>
                  <a:pt x="610189" y="941430"/>
                  <a:pt x="587829" y="946399"/>
                </a:cubicBezTo>
                <a:cubicBezTo>
                  <a:pt x="573224" y="949644"/>
                  <a:pt x="558891" y="954039"/>
                  <a:pt x="544286" y="957284"/>
                </a:cubicBezTo>
                <a:cubicBezTo>
                  <a:pt x="526225" y="961298"/>
                  <a:pt x="507808" y="963683"/>
                  <a:pt x="489858" y="968170"/>
                </a:cubicBezTo>
                <a:cubicBezTo>
                  <a:pt x="478726" y="970953"/>
                  <a:pt x="468541" y="977311"/>
                  <a:pt x="457200" y="979056"/>
                </a:cubicBezTo>
                <a:cubicBezTo>
                  <a:pt x="421157" y="984601"/>
                  <a:pt x="384629" y="986313"/>
                  <a:pt x="348343" y="989941"/>
                </a:cubicBezTo>
                <a:cubicBezTo>
                  <a:pt x="337457" y="993570"/>
                  <a:pt x="325023" y="994158"/>
                  <a:pt x="315686" y="1000827"/>
                </a:cubicBezTo>
                <a:cubicBezTo>
                  <a:pt x="298983" y="1012758"/>
                  <a:pt x="272143" y="1044370"/>
                  <a:pt x="272143" y="1044370"/>
                </a:cubicBezTo>
                <a:cubicBezTo>
                  <a:pt x="355127" y="1127350"/>
                  <a:pt x="266227" y="1048261"/>
                  <a:pt x="544286" y="1077027"/>
                </a:cubicBezTo>
                <a:cubicBezTo>
                  <a:pt x="567113" y="1079389"/>
                  <a:pt x="587829" y="1091542"/>
                  <a:pt x="609600" y="1098799"/>
                </a:cubicBezTo>
                <a:lnTo>
                  <a:pt x="642258" y="1109684"/>
                </a:lnTo>
                <a:lnTo>
                  <a:pt x="576943" y="1131456"/>
                </a:lnTo>
                <a:lnTo>
                  <a:pt x="544286" y="1142341"/>
                </a:lnTo>
                <a:cubicBezTo>
                  <a:pt x="537029" y="1149598"/>
                  <a:pt x="531054" y="1158420"/>
                  <a:pt x="522515" y="1164113"/>
                </a:cubicBezTo>
                <a:cubicBezTo>
                  <a:pt x="509013" y="1173114"/>
                  <a:pt x="491360" y="1175402"/>
                  <a:pt x="478972" y="1185884"/>
                </a:cubicBezTo>
                <a:cubicBezTo>
                  <a:pt x="443715" y="1215716"/>
                  <a:pt x="413657" y="1251199"/>
                  <a:pt x="381000" y="1283856"/>
                </a:cubicBezTo>
                <a:cubicBezTo>
                  <a:pt x="370114" y="1294742"/>
                  <a:pt x="356882" y="1303704"/>
                  <a:pt x="348343" y="1316513"/>
                </a:cubicBezTo>
                <a:cubicBezTo>
                  <a:pt x="320879" y="1357710"/>
                  <a:pt x="335823" y="1339919"/>
                  <a:pt x="304800" y="1370941"/>
                </a:cubicBezTo>
                <a:cubicBezTo>
                  <a:pt x="308429" y="1360055"/>
                  <a:pt x="309321" y="1347831"/>
                  <a:pt x="315686" y="1338284"/>
                </a:cubicBezTo>
                <a:cubicBezTo>
                  <a:pt x="338984" y="1303338"/>
                  <a:pt x="346762" y="1306154"/>
                  <a:pt x="381000" y="1294741"/>
                </a:cubicBezTo>
                <a:cubicBezTo>
                  <a:pt x="388257" y="1301998"/>
                  <a:pt x="393971" y="1311232"/>
                  <a:pt x="402772" y="1316513"/>
                </a:cubicBezTo>
                <a:cubicBezTo>
                  <a:pt x="414639" y="1323633"/>
                  <a:pt x="469910" y="1335695"/>
                  <a:pt x="478972" y="1338284"/>
                </a:cubicBezTo>
                <a:cubicBezTo>
                  <a:pt x="490005" y="1341436"/>
                  <a:pt x="500596" y="1346018"/>
                  <a:pt x="511629" y="1349170"/>
                </a:cubicBezTo>
                <a:cubicBezTo>
                  <a:pt x="607336" y="1376516"/>
                  <a:pt x="509509" y="1344836"/>
                  <a:pt x="587829" y="1370941"/>
                </a:cubicBezTo>
                <a:cubicBezTo>
                  <a:pt x="576943" y="1378198"/>
                  <a:pt x="567127" y="1387399"/>
                  <a:pt x="555172" y="1392713"/>
                </a:cubicBezTo>
                <a:cubicBezTo>
                  <a:pt x="534201" y="1402034"/>
                  <a:pt x="489858" y="1414484"/>
                  <a:pt x="489858" y="1414484"/>
                </a:cubicBezTo>
                <a:cubicBezTo>
                  <a:pt x="422049" y="1482293"/>
                  <a:pt x="520220" y="1390613"/>
                  <a:pt x="435429" y="1447141"/>
                </a:cubicBezTo>
                <a:cubicBezTo>
                  <a:pt x="422620" y="1455681"/>
                  <a:pt x="413658" y="1468913"/>
                  <a:pt x="402772" y="1479799"/>
                </a:cubicBezTo>
                <a:cubicBezTo>
                  <a:pt x="413658" y="1490685"/>
                  <a:pt x="423602" y="1502601"/>
                  <a:pt x="435429" y="1512456"/>
                </a:cubicBezTo>
                <a:cubicBezTo>
                  <a:pt x="445480" y="1520831"/>
                  <a:pt x="458835" y="1524976"/>
                  <a:pt x="468086" y="1534227"/>
                </a:cubicBezTo>
                <a:cubicBezTo>
                  <a:pt x="477337" y="1543478"/>
                  <a:pt x="480607" y="1557633"/>
                  <a:pt x="489858" y="1566884"/>
                </a:cubicBezTo>
                <a:cubicBezTo>
                  <a:pt x="514918" y="1591944"/>
                  <a:pt x="532745" y="1591213"/>
                  <a:pt x="566058" y="1599541"/>
                </a:cubicBezTo>
                <a:cubicBezTo>
                  <a:pt x="507998" y="1686631"/>
                  <a:pt x="584202" y="1581397"/>
                  <a:pt x="511629" y="1653970"/>
                </a:cubicBezTo>
                <a:cubicBezTo>
                  <a:pt x="502378" y="1663221"/>
                  <a:pt x="498031" y="1676411"/>
                  <a:pt x="489858" y="1686627"/>
                </a:cubicBezTo>
                <a:cubicBezTo>
                  <a:pt x="483447" y="1694641"/>
                  <a:pt x="475343" y="1701142"/>
                  <a:pt x="468086" y="1708399"/>
                </a:cubicBezTo>
                <a:cubicBezTo>
                  <a:pt x="454634" y="1748753"/>
                  <a:pt x="462331" y="1751319"/>
                  <a:pt x="446315" y="1719284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 rot="589718">
            <a:off x="1474788" y="2617788"/>
            <a:ext cx="765175" cy="1751012"/>
          </a:xfrm>
          <a:custGeom>
            <a:avLst/>
            <a:gdLst>
              <a:gd name="connsiteX0" fmla="*/ 0 w 764183"/>
              <a:gd name="connsiteY0" fmla="*/ 21113 h 1751319"/>
              <a:gd name="connsiteX1" fmla="*/ 65315 w 764183"/>
              <a:gd name="connsiteY1" fmla="*/ 21113 h 1751319"/>
              <a:gd name="connsiteX2" fmla="*/ 293915 w 764183"/>
              <a:gd name="connsiteY2" fmla="*/ 42884 h 1751319"/>
              <a:gd name="connsiteX3" fmla="*/ 239486 w 764183"/>
              <a:gd name="connsiteY3" fmla="*/ 75541 h 1751319"/>
              <a:gd name="connsiteX4" fmla="*/ 174172 w 764183"/>
              <a:gd name="connsiteY4" fmla="*/ 108199 h 1751319"/>
              <a:gd name="connsiteX5" fmla="*/ 119743 w 764183"/>
              <a:gd name="connsiteY5" fmla="*/ 151741 h 1751319"/>
              <a:gd name="connsiteX6" fmla="*/ 87086 w 764183"/>
              <a:gd name="connsiteY6" fmla="*/ 162627 h 1751319"/>
              <a:gd name="connsiteX7" fmla="*/ 130629 w 764183"/>
              <a:gd name="connsiteY7" fmla="*/ 195284 h 1751319"/>
              <a:gd name="connsiteX8" fmla="*/ 261258 w 764183"/>
              <a:gd name="connsiteY8" fmla="*/ 206170 h 1751319"/>
              <a:gd name="connsiteX9" fmla="*/ 413658 w 764183"/>
              <a:gd name="connsiteY9" fmla="*/ 217056 h 1751319"/>
              <a:gd name="connsiteX10" fmla="*/ 337458 w 764183"/>
              <a:gd name="connsiteY10" fmla="*/ 249713 h 1751319"/>
              <a:gd name="connsiteX11" fmla="*/ 239486 w 764183"/>
              <a:gd name="connsiteY11" fmla="*/ 282370 h 1751319"/>
              <a:gd name="connsiteX12" fmla="*/ 206829 w 764183"/>
              <a:gd name="connsiteY12" fmla="*/ 293256 h 1751319"/>
              <a:gd name="connsiteX13" fmla="*/ 141515 w 764183"/>
              <a:gd name="connsiteY13" fmla="*/ 304141 h 1751319"/>
              <a:gd name="connsiteX14" fmla="*/ 97972 w 764183"/>
              <a:gd name="connsiteY14" fmla="*/ 347684 h 1751319"/>
              <a:gd name="connsiteX15" fmla="*/ 152400 w 764183"/>
              <a:gd name="connsiteY15" fmla="*/ 358570 h 1751319"/>
              <a:gd name="connsiteX16" fmla="*/ 391886 w 764183"/>
              <a:gd name="connsiteY16" fmla="*/ 380341 h 1751319"/>
              <a:gd name="connsiteX17" fmla="*/ 370115 w 764183"/>
              <a:gd name="connsiteY17" fmla="*/ 412999 h 1751319"/>
              <a:gd name="connsiteX18" fmla="*/ 152400 w 764183"/>
              <a:gd name="connsiteY18" fmla="*/ 445656 h 1751319"/>
              <a:gd name="connsiteX19" fmla="*/ 108858 w 764183"/>
              <a:gd name="connsiteY19" fmla="*/ 456541 h 1751319"/>
              <a:gd name="connsiteX20" fmla="*/ 141515 w 764183"/>
              <a:gd name="connsiteY20" fmla="*/ 467427 h 1751319"/>
              <a:gd name="connsiteX21" fmla="*/ 359229 w 764183"/>
              <a:gd name="connsiteY21" fmla="*/ 478313 h 1751319"/>
              <a:gd name="connsiteX22" fmla="*/ 435429 w 764183"/>
              <a:gd name="connsiteY22" fmla="*/ 489199 h 1751319"/>
              <a:gd name="connsiteX23" fmla="*/ 500743 w 764183"/>
              <a:gd name="connsiteY23" fmla="*/ 510970 h 1751319"/>
              <a:gd name="connsiteX24" fmla="*/ 468086 w 764183"/>
              <a:gd name="connsiteY24" fmla="*/ 532741 h 1751319"/>
              <a:gd name="connsiteX25" fmla="*/ 446315 w 764183"/>
              <a:gd name="connsiteY25" fmla="*/ 554513 h 1751319"/>
              <a:gd name="connsiteX26" fmla="*/ 413658 w 764183"/>
              <a:gd name="connsiteY26" fmla="*/ 565399 h 1751319"/>
              <a:gd name="connsiteX27" fmla="*/ 326572 w 764183"/>
              <a:gd name="connsiteY27" fmla="*/ 608941 h 1751319"/>
              <a:gd name="connsiteX28" fmla="*/ 283029 w 764183"/>
              <a:gd name="connsiteY28" fmla="*/ 630713 h 1751319"/>
              <a:gd name="connsiteX29" fmla="*/ 217715 w 764183"/>
              <a:gd name="connsiteY29" fmla="*/ 652484 h 1751319"/>
              <a:gd name="connsiteX30" fmla="*/ 185058 w 764183"/>
              <a:gd name="connsiteY30" fmla="*/ 674256 h 1751319"/>
              <a:gd name="connsiteX31" fmla="*/ 217715 w 764183"/>
              <a:gd name="connsiteY31" fmla="*/ 685141 h 1751319"/>
              <a:gd name="connsiteX32" fmla="*/ 457200 w 764183"/>
              <a:gd name="connsiteY32" fmla="*/ 696027 h 1751319"/>
              <a:gd name="connsiteX33" fmla="*/ 500743 w 764183"/>
              <a:gd name="connsiteY33" fmla="*/ 706913 h 1751319"/>
              <a:gd name="connsiteX34" fmla="*/ 587829 w 764183"/>
              <a:gd name="connsiteY34" fmla="*/ 739570 h 1751319"/>
              <a:gd name="connsiteX35" fmla="*/ 533400 w 764183"/>
              <a:gd name="connsiteY35" fmla="*/ 750456 h 1751319"/>
              <a:gd name="connsiteX36" fmla="*/ 489858 w 764183"/>
              <a:gd name="connsiteY36" fmla="*/ 761341 h 1751319"/>
              <a:gd name="connsiteX37" fmla="*/ 424543 w 764183"/>
              <a:gd name="connsiteY37" fmla="*/ 772227 h 1751319"/>
              <a:gd name="connsiteX38" fmla="*/ 315686 w 764183"/>
              <a:gd name="connsiteY38" fmla="*/ 793999 h 1751319"/>
              <a:gd name="connsiteX39" fmla="*/ 283029 w 764183"/>
              <a:gd name="connsiteY39" fmla="*/ 804884 h 1751319"/>
              <a:gd name="connsiteX40" fmla="*/ 185058 w 764183"/>
              <a:gd name="connsiteY40" fmla="*/ 826656 h 1751319"/>
              <a:gd name="connsiteX41" fmla="*/ 696686 w 764183"/>
              <a:gd name="connsiteY41" fmla="*/ 837541 h 1751319"/>
              <a:gd name="connsiteX42" fmla="*/ 762000 w 764183"/>
              <a:gd name="connsiteY42" fmla="*/ 848427 h 1751319"/>
              <a:gd name="connsiteX43" fmla="*/ 674915 w 764183"/>
              <a:gd name="connsiteY43" fmla="*/ 924627 h 1751319"/>
              <a:gd name="connsiteX44" fmla="*/ 587829 w 764183"/>
              <a:gd name="connsiteY44" fmla="*/ 946399 h 1751319"/>
              <a:gd name="connsiteX45" fmla="*/ 544286 w 764183"/>
              <a:gd name="connsiteY45" fmla="*/ 957284 h 1751319"/>
              <a:gd name="connsiteX46" fmla="*/ 489858 w 764183"/>
              <a:gd name="connsiteY46" fmla="*/ 968170 h 1751319"/>
              <a:gd name="connsiteX47" fmla="*/ 457200 w 764183"/>
              <a:gd name="connsiteY47" fmla="*/ 979056 h 1751319"/>
              <a:gd name="connsiteX48" fmla="*/ 348343 w 764183"/>
              <a:gd name="connsiteY48" fmla="*/ 989941 h 1751319"/>
              <a:gd name="connsiteX49" fmla="*/ 315686 w 764183"/>
              <a:gd name="connsiteY49" fmla="*/ 1000827 h 1751319"/>
              <a:gd name="connsiteX50" fmla="*/ 272143 w 764183"/>
              <a:gd name="connsiteY50" fmla="*/ 1044370 h 1751319"/>
              <a:gd name="connsiteX51" fmla="*/ 544286 w 764183"/>
              <a:gd name="connsiteY51" fmla="*/ 1077027 h 1751319"/>
              <a:gd name="connsiteX52" fmla="*/ 609600 w 764183"/>
              <a:gd name="connsiteY52" fmla="*/ 1098799 h 1751319"/>
              <a:gd name="connsiteX53" fmla="*/ 642258 w 764183"/>
              <a:gd name="connsiteY53" fmla="*/ 1109684 h 1751319"/>
              <a:gd name="connsiteX54" fmla="*/ 576943 w 764183"/>
              <a:gd name="connsiteY54" fmla="*/ 1131456 h 1751319"/>
              <a:gd name="connsiteX55" fmla="*/ 544286 w 764183"/>
              <a:gd name="connsiteY55" fmla="*/ 1142341 h 1751319"/>
              <a:gd name="connsiteX56" fmla="*/ 522515 w 764183"/>
              <a:gd name="connsiteY56" fmla="*/ 1164113 h 1751319"/>
              <a:gd name="connsiteX57" fmla="*/ 478972 w 764183"/>
              <a:gd name="connsiteY57" fmla="*/ 1185884 h 1751319"/>
              <a:gd name="connsiteX58" fmla="*/ 381000 w 764183"/>
              <a:gd name="connsiteY58" fmla="*/ 1283856 h 1751319"/>
              <a:gd name="connsiteX59" fmla="*/ 348343 w 764183"/>
              <a:gd name="connsiteY59" fmla="*/ 1316513 h 1751319"/>
              <a:gd name="connsiteX60" fmla="*/ 304800 w 764183"/>
              <a:gd name="connsiteY60" fmla="*/ 1370941 h 1751319"/>
              <a:gd name="connsiteX61" fmla="*/ 315686 w 764183"/>
              <a:gd name="connsiteY61" fmla="*/ 1338284 h 1751319"/>
              <a:gd name="connsiteX62" fmla="*/ 381000 w 764183"/>
              <a:gd name="connsiteY62" fmla="*/ 1294741 h 1751319"/>
              <a:gd name="connsiteX63" fmla="*/ 402772 w 764183"/>
              <a:gd name="connsiteY63" fmla="*/ 1316513 h 1751319"/>
              <a:gd name="connsiteX64" fmla="*/ 478972 w 764183"/>
              <a:gd name="connsiteY64" fmla="*/ 1338284 h 1751319"/>
              <a:gd name="connsiteX65" fmla="*/ 511629 w 764183"/>
              <a:gd name="connsiteY65" fmla="*/ 1349170 h 1751319"/>
              <a:gd name="connsiteX66" fmla="*/ 587829 w 764183"/>
              <a:gd name="connsiteY66" fmla="*/ 1370941 h 1751319"/>
              <a:gd name="connsiteX67" fmla="*/ 555172 w 764183"/>
              <a:gd name="connsiteY67" fmla="*/ 1392713 h 1751319"/>
              <a:gd name="connsiteX68" fmla="*/ 489858 w 764183"/>
              <a:gd name="connsiteY68" fmla="*/ 1414484 h 1751319"/>
              <a:gd name="connsiteX69" fmla="*/ 435429 w 764183"/>
              <a:gd name="connsiteY69" fmla="*/ 1447141 h 1751319"/>
              <a:gd name="connsiteX70" fmla="*/ 402772 w 764183"/>
              <a:gd name="connsiteY70" fmla="*/ 1479799 h 1751319"/>
              <a:gd name="connsiteX71" fmla="*/ 435429 w 764183"/>
              <a:gd name="connsiteY71" fmla="*/ 1512456 h 1751319"/>
              <a:gd name="connsiteX72" fmla="*/ 468086 w 764183"/>
              <a:gd name="connsiteY72" fmla="*/ 1534227 h 1751319"/>
              <a:gd name="connsiteX73" fmla="*/ 489858 w 764183"/>
              <a:gd name="connsiteY73" fmla="*/ 1566884 h 1751319"/>
              <a:gd name="connsiteX74" fmla="*/ 566058 w 764183"/>
              <a:gd name="connsiteY74" fmla="*/ 1599541 h 1751319"/>
              <a:gd name="connsiteX75" fmla="*/ 511629 w 764183"/>
              <a:gd name="connsiteY75" fmla="*/ 1653970 h 1751319"/>
              <a:gd name="connsiteX76" fmla="*/ 489858 w 764183"/>
              <a:gd name="connsiteY76" fmla="*/ 1686627 h 1751319"/>
              <a:gd name="connsiteX77" fmla="*/ 468086 w 764183"/>
              <a:gd name="connsiteY77" fmla="*/ 1708399 h 1751319"/>
              <a:gd name="connsiteX78" fmla="*/ 446315 w 764183"/>
              <a:gd name="connsiteY78" fmla="*/ 1719284 h 1751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764183" h="1751319">
                <a:moveTo>
                  <a:pt x="0" y="21113"/>
                </a:moveTo>
                <a:cubicBezTo>
                  <a:pt x="63338" y="0"/>
                  <a:pt x="1979" y="13196"/>
                  <a:pt x="65315" y="21113"/>
                </a:cubicBezTo>
                <a:cubicBezTo>
                  <a:pt x="141269" y="30607"/>
                  <a:pt x="293915" y="42884"/>
                  <a:pt x="293915" y="42884"/>
                </a:cubicBezTo>
                <a:cubicBezTo>
                  <a:pt x="251388" y="85411"/>
                  <a:pt x="296013" y="47278"/>
                  <a:pt x="239486" y="75541"/>
                </a:cubicBezTo>
                <a:cubicBezTo>
                  <a:pt x="155070" y="117749"/>
                  <a:pt x="256263" y="80835"/>
                  <a:pt x="174172" y="108199"/>
                </a:cubicBezTo>
                <a:cubicBezTo>
                  <a:pt x="153922" y="128448"/>
                  <a:pt x="147207" y="138009"/>
                  <a:pt x="119743" y="151741"/>
                </a:cubicBezTo>
                <a:cubicBezTo>
                  <a:pt x="109480" y="156873"/>
                  <a:pt x="97972" y="158998"/>
                  <a:pt x="87086" y="162627"/>
                </a:cubicBezTo>
                <a:cubicBezTo>
                  <a:pt x="101600" y="173513"/>
                  <a:pt x="113028" y="190884"/>
                  <a:pt x="130629" y="195284"/>
                </a:cubicBezTo>
                <a:cubicBezTo>
                  <a:pt x="173018" y="205881"/>
                  <a:pt x="217693" y="202819"/>
                  <a:pt x="261258" y="206170"/>
                </a:cubicBezTo>
                <a:lnTo>
                  <a:pt x="413658" y="217056"/>
                </a:lnTo>
                <a:cubicBezTo>
                  <a:pt x="361847" y="251595"/>
                  <a:pt x="401360" y="230543"/>
                  <a:pt x="337458" y="249713"/>
                </a:cubicBezTo>
                <a:cubicBezTo>
                  <a:pt x="337411" y="249727"/>
                  <a:pt x="255838" y="276919"/>
                  <a:pt x="239486" y="282370"/>
                </a:cubicBezTo>
                <a:cubicBezTo>
                  <a:pt x="228600" y="285999"/>
                  <a:pt x="218147" y="291370"/>
                  <a:pt x="206829" y="293256"/>
                </a:cubicBezTo>
                <a:lnTo>
                  <a:pt x="141515" y="304141"/>
                </a:lnTo>
                <a:cubicBezTo>
                  <a:pt x="141515" y="304141"/>
                  <a:pt x="68944" y="318656"/>
                  <a:pt x="97972" y="347684"/>
                </a:cubicBezTo>
                <a:cubicBezTo>
                  <a:pt x="111055" y="360767"/>
                  <a:pt x="134011" y="356527"/>
                  <a:pt x="152400" y="358570"/>
                </a:cubicBezTo>
                <a:cubicBezTo>
                  <a:pt x="232068" y="367422"/>
                  <a:pt x="391886" y="380341"/>
                  <a:pt x="391886" y="380341"/>
                </a:cubicBezTo>
                <a:cubicBezTo>
                  <a:pt x="384629" y="391227"/>
                  <a:pt x="381209" y="406065"/>
                  <a:pt x="370115" y="412999"/>
                </a:cubicBezTo>
                <a:cubicBezTo>
                  <a:pt x="316357" y="446598"/>
                  <a:pt x="194820" y="442626"/>
                  <a:pt x="152400" y="445656"/>
                </a:cubicBezTo>
                <a:cubicBezTo>
                  <a:pt x="137886" y="449284"/>
                  <a:pt x="115548" y="443160"/>
                  <a:pt x="108858" y="456541"/>
                </a:cubicBezTo>
                <a:cubicBezTo>
                  <a:pt x="103727" y="466804"/>
                  <a:pt x="130084" y="466433"/>
                  <a:pt x="141515" y="467427"/>
                </a:cubicBezTo>
                <a:cubicBezTo>
                  <a:pt x="213904" y="473722"/>
                  <a:pt x="286658" y="474684"/>
                  <a:pt x="359229" y="478313"/>
                </a:cubicBezTo>
                <a:cubicBezTo>
                  <a:pt x="384629" y="481942"/>
                  <a:pt x="410428" y="483430"/>
                  <a:pt x="435429" y="489199"/>
                </a:cubicBezTo>
                <a:cubicBezTo>
                  <a:pt x="457790" y="494359"/>
                  <a:pt x="500743" y="510970"/>
                  <a:pt x="500743" y="510970"/>
                </a:cubicBezTo>
                <a:cubicBezTo>
                  <a:pt x="489857" y="518227"/>
                  <a:pt x="478302" y="524568"/>
                  <a:pt x="468086" y="532741"/>
                </a:cubicBezTo>
                <a:cubicBezTo>
                  <a:pt x="460072" y="539152"/>
                  <a:pt x="455116" y="549232"/>
                  <a:pt x="446315" y="554513"/>
                </a:cubicBezTo>
                <a:cubicBezTo>
                  <a:pt x="436476" y="560417"/>
                  <a:pt x="424544" y="561770"/>
                  <a:pt x="413658" y="565399"/>
                </a:cubicBezTo>
                <a:cubicBezTo>
                  <a:pt x="364468" y="614587"/>
                  <a:pt x="426645" y="558903"/>
                  <a:pt x="326572" y="608941"/>
                </a:cubicBezTo>
                <a:cubicBezTo>
                  <a:pt x="312058" y="616198"/>
                  <a:pt x="298096" y="624686"/>
                  <a:pt x="283029" y="630713"/>
                </a:cubicBezTo>
                <a:cubicBezTo>
                  <a:pt x="261721" y="639236"/>
                  <a:pt x="217715" y="652484"/>
                  <a:pt x="217715" y="652484"/>
                </a:cubicBezTo>
                <a:cubicBezTo>
                  <a:pt x="206829" y="659741"/>
                  <a:pt x="185058" y="661173"/>
                  <a:pt x="185058" y="674256"/>
                </a:cubicBezTo>
                <a:cubicBezTo>
                  <a:pt x="185058" y="685730"/>
                  <a:pt x="206277" y="684226"/>
                  <a:pt x="217715" y="685141"/>
                </a:cubicBezTo>
                <a:cubicBezTo>
                  <a:pt x="297371" y="691513"/>
                  <a:pt x="377372" y="692398"/>
                  <a:pt x="457200" y="696027"/>
                </a:cubicBezTo>
                <a:cubicBezTo>
                  <a:pt x="471714" y="699656"/>
                  <a:pt x="486358" y="702803"/>
                  <a:pt x="500743" y="706913"/>
                </a:cubicBezTo>
                <a:cubicBezTo>
                  <a:pt x="530602" y="715444"/>
                  <a:pt x="559080" y="728071"/>
                  <a:pt x="587829" y="739570"/>
                </a:cubicBezTo>
                <a:cubicBezTo>
                  <a:pt x="569686" y="743199"/>
                  <a:pt x="551462" y="746442"/>
                  <a:pt x="533400" y="750456"/>
                </a:cubicBezTo>
                <a:cubicBezTo>
                  <a:pt x="518796" y="753701"/>
                  <a:pt x="504528" y="758407"/>
                  <a:pt x="489858" y="761341"/>
                </a:cubicBezTo>
                <a:cubicBezTo>
                  <a:pt x="468215" y="765670"/>
                  <a:pt x="446237" y="768159"/>
                  <a:pt x="424543" y="772227"/>
                </a:cubicBezTo>
                <a:cubicBezTo>
                  <a:pt x="388173" y="779047"/>
                  <a:pt x="350792" y="782298"/>
                  <a:pt x="315686" y="793999"/>
                </a:cubicBezTo>
                <a:cubicBezTo>
                  <a:pt x="304800" y="797627"/>
                  <a:pt x="294062" y="801732"/>
                  <a:pt x="283029" y="804884"/>
                </a:cubicBezTo>
                <a:cubicBezTo>
                  <a:pt x="247154" y="815134"/>
                  <a:pt x="222476" y="819172"/>
                  <a:pt x="185058" y="826656"/>
                </a:cubicBezTo>
                <a:lnTo>
                  <a:pt x="696686" y="837541"/>
                </a:lnTo>
                <a:cubicBezTo>
                  <a:pt x="718742" y="838373"/>
                  <a:pt x="758371" y="826656"/>
                  <a:pt x="762000" y="848427"/>
                </a:cubicBezTo>
                <a:cubicBezTo>
                  <a:pt x="764183" y="861525"/>
                  <a:pt x="695338" y="914416"/>
                  <a:pt x="674915" y="924627"/>
                </a:cubicBezTo>
                <a:cubicBezTo>
                  <a:pt x="651571" y="936299"/>
                  <a:pt x="610189" y="941430"/>
                  <a:pt x="587829" y="946399"/>
                </a:cubicBezTo>
                <a:cubicBezTo>
                  <a:pt x="573224" y="949644"/>
                  <a:pt x="558891" y="954039"/>
                  <a:pt x="544286" y="957284"/>
                </a:cubicBezTo>
                <a:cubicBezTo>
                  <a:pt x="526225" y="961298"/>
                  <a:pt x="507808" y="963683"/>
                  <a:pt x="489858" y="968170"/>
                </a:cubicBezTo>
                <a:cubicBezTo>
                  <a:pt x="478726" y="970953"/>
                  <a:pt x="468541" y="977311"/>
                  <a:pt x="457200" y="979056"/>
                </a:cubicBezTo>
                <a:cubicBezTo>
                  <a:pt x="421157" y="984601"/>
                  <a:pt x="384629" y="986313"/>
                  <a:pt x="348343" y="989941"/>
                </a:cubicBezTo>
                <a:cubicBezTo>
                  <a:pt x="337457" y="993570"/>
                  <a:pt x="325023" y="994158"/>
                  <a:pt x="315686" y="1000827"/>
                </a:cubicBezTo>
                <a:cubicBezTo>
                  <a:pt x="298983" y="1012758"/>
                  <a:pt x="272143" y="1044370"/>
                  <a:pt x="272143" y="1044370"/>
                </a:cubicBezTo>
                <a:cubicBezTo>
                  <a:pt x="355127" y="1127350"/>
                  <a:pt x="266227" y="1048261"/>
                  <a:pt x="544286" y="1077027"/>
                </a:cubicBezTo>
                <a:cubicBezTo>
                  <a:pt x="567113" y="1079389"/>
                  <a:pt x="587829" y="1091542"/>
                  <a:pt x="609600" y="1098799"/>
                </a:cubicBezTo>
                <a:lnTo>
                  <a:pt x="642258" y="1109684"/>
                </a:lnTo>
                <a:lnTo>
                  <a:pt x="576943" y="1131456"/>
                </a:lnTo>
                <a:lnTo>
                  <a:pt x="544286" y="1142341"/>
                </a:lnTo>
                <a:cubicBezTo>
                  <a:pt x="537029" y="1149598"/>
                  <a:pt x="531054" y="1158420"/>
                  <a:pt x="522515" y="1164113"/>
                </a:cubicBezTo>
                <a:cubicBezTo>
                  <a:pt x="509013" y="1173114"/>
                  <a:pt x="491360" y="1175402"/>
                  <a:pt x="478972" y="1185884"/>
                </a:cubicBezTo>
                <a:cubicBezTo>
                  <a:pt x="443715" y="1215716"/>
                  <a:pt x="413657" y="1251199"/>
                  <a:pt x="381000" y="1283856"/>
                </a:cubicBezTo>
                <a:cubicBezTo>
                  <a:pt x="370114" y="1294742"/>
                  <a:pt x="356882" y="1303704"/>
                  <a:pt x="348343" y="1316513"/>
                </a:cubicBezTo>
                <a:cubicBezTo>
                  <a:pt x="320879" y="1357710"/>
                  <a:pt x="335823" y="1339919"/>
                  <a:pt x="304800" y="1370941"/>
                </a:cubicBezTo>
                <a:cubicBezTo>
                  <a:pt x="308429" y="1360055"/>
                  <a:pt x="309321" y="1347831"/>
                  <a:pt x="315686" y="1338284"/>
                </a:cubicBezTo>
                <a:cubicBezTo>
                  <a:pt x="338984" y="1303338"/>
                  <a:pt x="346762" y="1306154"/>
                  <a:pt x="381000" y="1294741"/>
                </a:cubicBezTo>
                <a:cubicBezTo>
                  <a:pt x="388257" y="1301998"/>
                  <a:pt x="393971" y="1311232"/>
                  <a:pt x="402772" y="1316513"/>
                </a:cubicBezTo>
                <a:cubicBezTo>
                  <a:pt x="414639" y="1323633"/>
                  <a:pt x="469910" y="1335695"/>
                  <a:pt x="478972" y="1338284"/>
                </a:cubicBezTo>
                <a:cubicBezTo>
                  <a:pt x="490005" y="1341436"/>
                  <a:pt x="500596" y="1346018"/>
                  <a:pt x="511629" y="1349170"/>
                </a:cubicBezTo>
                <a:cubicBezTo>
                  <a:pt x="607336" y="1376516"/>
                  <a:pt x="509509" y="1344836"/>
                  <a:pt x="587829" y="1370941"/>
                </a:cubicBezTo>
                <a:cubicBezTo>
                  <a:pt x="576943" y="1378198"/>
                  <a:pt x="567127" y="1387399"/>
                  <a:pt x="555172" y="1392713"/>
                </a:cubicBezTo>
                <a:cubicBezTo>
                  <a:pt x="534201" y="1402034"/>
                  <a:pt x="489858" y="1414484"/>
                  <a:pt x="489858" y="1414484"/>
                </a:cubicBezTo>
                <a:cubicBezTo>
                  <a:pt x="422049" y="1482293"/>
                  <a:pt x="520220" y="1390613"/>
                  <a:pt x="435429" y="1447141"/>
                </a:cubicBezTo>
                <a:cubicBezTo>
                  <a:pt x="422620" y="1455681"/>
                  <a:pt x="413658" y="1468913"/>
                  <a:pt x="402772" y="1479799"/>
                </a:cubicBezTo>
                <a:cubicBezTo>
                  <a:pt x="413658" y="1490685"/>
                  <a:pt x="423602" y="1502601"/>
                  <a:pt x="435429" y="1512456"/>
                </a:cubicBezTo>
                <a:cubicBezTo>
                  <a:pt x="445480" y="1520831"/>
                  <a:pt x="458835" y="1524976"/>
                  <a:pt x="468086" y="1534227"/>
                </a:cubicBezTo>
                <a:cubicBezTo>
                  <a:pt x="477337" y="1543478"/>
                  <a:pt x="480607" y="1557633"/>
                  <a:pt x="489858" y="1566884"/>
                </a:cubicBezTo>
                <a:cubicBezTo>
                  <a:pt x="514918" y="1591944"/>
                  <a:pt x="532745" y="1591213"/>
                  <a:pt x="566058" y="1599541"/>
                </a:cubicBezTo>
                <a:cubicBezTo>
                  <a:pt x="507998" y="1686631"/>
                  <a:pt x="584202" y="1581397"/>
                  <a:pt x="511629" y="1653970"/>
                </a:cubicBezTo>
                <a:cubicBezTo>
                  <a:pt x="502378" y="1663221"/>
                  <a:pt x="498031" y="1676411"/>
                  <a:pt x="489858" y="1686627"/>
                </a:cubicBezTo>
                <a:cubicBezTo>
                  <a:pt x="483447" y="1694641"/>
                  <a:pt x="475343" y="1701142"/>
                  <a:pt x="468086" y="1708399"/>
                </a:cubicBezTo>
                <a:cubicBezTo>
                  <a:pt x="454634" y="1748753"/>
                  <a:pt x="462331" y="1751319"/>
                  <a:pt x="446315" y="1719284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7681913" y="5246688"/>
            <a:ext cx="636587" cy="1014412"/>
          </a:xfrm>
          <a:custGeom>
            <a:avLst/>
            <a:gdLst>
              <a:gd name="connsiteX0" fmla="*/ 297884 w 637443"/>
              <a:gd name="connsiteY0" fmla="*/ 0 h 1014547"/>
              <a:gd name="connsiteX1" fmla="*/ 330541 w 637443"/>
              <a:gd name="connsiteY1" fmla="*/ 10886 h 1014547"/>
              <a:gd name="connsiteX2" fmla="*/ 395855 w 637443"/>
              <a:gd name="connsiteY2" fmla="*/ 21772 h 1014547"/>
              <a:gd name="connsiteX3" fmla="*/ 330541 w 637443"/>
              <a:gd name="connsiteY3" fmla="*/ 65315 h 1014547"/>
              <a:gd name="connsiteX4" fmla="*/ 221684 w 637443"/>
              <a:gd name="connsiteY4" fmla="*/ 87086 h 1014547"/>
              <a:gd name="connsiteX5" fmla="*/ 265226 w 637443"/>
              <a:gd name="connsiteY5" fmla="*/ 108857 h 1014547"/>
              <a:gd name="connsiteX6" fmla="*/ 297884 w 637443"/>
              <a:gd name="connsiteY6" fmla="*/ 119743 h 1014547"/>
              <a:gd name="connsiteX7" fmla="*/ 384969 w 637443"/>
              <a:gd name="connsiteY7" fmla="*/ 163286 h 1014547"/>
              <a:gd name="connsiteX8" fmla="*/ 450284 w 637443"/>
              <a:gd name="connsiteY8" fmla="*/ 174172 h 1014547"/>
              <a:gd name="connsiteX9" fmla="*/ 395855 w 637443"/>
              <a:gd name="connsiteY9" fmla="*/ 206829 h 1014547"/>
              <a:gd name="connsiteX10" fmla="*/ 243455 w 637443"/>
              <a:gd name="connsiteY10" fmla="*/ 228600 h 1014547"/>
              <a:gd name="connsiteX11" fmla="*/ 178141 w 637443"/>
              <a:gd name="connsiteY11" fmla="*/ 250372 h 1014547"/>
              <a:gd name="connsiteX12" fmla="*/ 145484 w 637443"/>
              <a:gd name="connsiteY12" fmla="*/ 261257 h 1014547"/>
              <a:gd name="connsiteX13" fmla="*/ 178141 w 637443"/>
              <a:gd name="connsiteY13" fmla="*/ 272143 h 1014547"/>
              <a:gd name="connsiteX14" fmla="*/ 276112 w 637443"/>
              <a:gd name="connsiteY14" fmla="*/ 293915 h 1014547"/>
              <a:gd name="connsiteX15" fmla="*/ 374084 w 637443"/>
              <a:gd name="connsiteY15" fmla="*/ 304800 h 1014547"/>
              <a:gd name="connsiteX16" fmla="*/ 461169 w 637443"/>
              <a:gd name="connsiteY16" fmla="*/ 326572 h 1014547"/>
              <a:gd name="connsiteX17" fmla="*/ 439398 w 637443"/>
              <a:gd name="connsiteY17" fmla="*/ 359229 h 1014547"/>
              <a:gd name="connsiteX18" fmla="*/ 352312 w 637443"/>
              <a:gd name="connsiteY18" fmla="*/ 391886 h 1014547"/>
              <a:gd name="connsiteX19" fmla="*/ 319655 w 637443"/>
              <a:gd name="connsiteY19" fmla="*/ 413657 h 1014547"/>
              <a:gd name="connsiteX20" fmla="*/ 232569 w 637443"/>
              <a:gd name="connsiteY20" fmla="*/ 435429 h 1014547"/>
              <a:gd name="connsiteX21" fmla="*/ 189026 w 637443"/>
              <a:gd name="connsiteY21" fmla="*/ 446315 h 1014547"/>
              <a:gd name="connsiteX22" fmla="*/ 145484 w 637443"/>
              <a:gd name="connsiteY22" fmla="*/ 457200 h 1014547"/>
              <a:gd name="connsiteX23" fmla="*/ 112826 w 637443"/>
              <a:gd name="connsiteY23" fmla="*/ 468086 h 1014547"/>
              <a:gd name="connsiteX24" fmla="*/ 254341 w 637443"/>
              <a:gd name="connsiteY24" fmla="*/ 489857 h 1014547"/>
              <a:gd name="connsiteX25" fmla="*/ 308769 w 637443"/>
              <a:gd name="connsiteY25" fmla="*/ 500743 h 1014547"/>
              <a:gd name="connsiteX26" fmla="*/ 374084 w 637443"/>
              <a:gd name="connsiteY26" fmla="*/ 522515 h 1014547"/>
              <a:gd name="connsiteX27" fmla="*/ 472055 w 637443"/>
              <a:gd name="connsiteY27" fmla="*/ 533400 h 1014547"/>
              <a:gd name="connsiteX28" fmla="*/ 504712 w 637443"/>
              <a:gd name="connsiteY28" fmla="*/ 544286 h 1014547"/>
              <a:gd name="connsiteX29" fmla="*/ 472055 w 637443"/>
              <a:gd name="connsiteY29" fmla="*/ 566057 h 1014547"/>
              <a:gd name="connsiteX30" fmla="*/ 417626 w 637443"/>
              <a:gd name="connsiteY30" fmla="*/ 576943 h 1014547"/>
              <a:gd name="connsiteX31" fmla="*/ 134598 w 637443"/>
              <a:gd name="connsiteY31" fmla="*/ 609600 h 1014547"/>
              <a:gd name="connsiteX32" fmla="*/ 69284 w 637443"/>
              <a:gd name="connsiteY32" fmla="*/ 642257 h 1014547"/>
              <a:gd name="connsiteX33" fmla="*/ 36626 w 637443"/>
              <a:gd name="connsiteY33" fmla="*/ 653143 h 1014547"/>
              <a:gd name="connsiteX34" fmla="*/ 199912 w 637443"/>
              <a:gd name="connsiteY34" fmla="*/ 674915 h 1014547"/>
              <a:gd name="connsiteX35" fmla="*/ 232569 w 637443"/>
              <a:gd name="connsiteY35" fmla="*/ 685800 h 1014547"/>
              <a:gd name="connsiteX36" fmla="*/ 395855 w 637443"/>
              <a:gd name="connsiteY36" fmla="*/ 707572 h 1014547"/>
              <a:gd name="connsiteX37" fmla="*/ 515598 w 637443"/>
              <a:gd name="connsiteY37" fmla="*/ 729343 h 1014547"/>
              <a:gd name="connsiteX38" fmla="*/ 580912 w 637443"/>
              <a:gd name="connsiteY38" fmla="*/ 751115 h 1014547"/>
              <a:gd name="connsiteX39" fmla="*/ 493826 w 637443"/>
              <a:gd name="connsiteY39" fmla="*/ 772886 h 1014547"/>
              <a:gd name="connsiteX40" fmla="*/ 450284 w 637443"/>
              <a:gd name="connsiteY40" fmla="*/ 783772 h 1014547"/>
              <a:gd name="connsiteX41" fmla="*/ 363198 w 637443"/>
              <a:gd name="connsiteY41" fmla="*/ 805543 h 1014547"/>
              <a:gd name="connsiteX42" fmla="*/ 112826 w 637443"/>
              <a:gd name="connsiteY42" fmla="*/ 816429 h 1014547"/>
              <a:gd name="connsiteX43" fmla="*/ 243455 w 637443"/>
              <a:gd name="connsiteY43" fmla="*/ 827315 h 1014547"/>
              <a:gd name="connsiteX44" fmla="*/ 624455 w 637443"/>
              <a:gd name="connsiteY44" fmla="*/ 838200 h 1014547"/>
              <a:gd name="connsiteX45" fmla="*/ 602684 w 637443"/>
              <a:gd name="connsiteY45" fmla="*/ 870857 h 1014547"/>
              <a:gd name="connsiteX46" fmla="*/ 504712 w 637443"/>
              <a:gd name="connsiteY46" fmla="*/ 914400 h 1014547"/>
              <a:gd name="connsiteX47" fmla="*/ 112826 w 637443"/>
              <a:gd name="connsiteY47" fmla="*/ 925286 h 1014547"/>
              <a:gd name="connsiteX48" fmla="*/ 80169 w 637443"/>
              <a:gd name="connsiteY48" fmla="*/ 936172 h 1014547"/>
              <a:gd name="connsiteX49" fmla="*/ 112826 w 637443"/>
              <a:gd name="connsiteY49" fmla="*/ 947057 h 1014547"/>
              <a:gd name="connsiteX50" fmla="*/ 156369 w 637443"/>
              <a:gd name="connsiteY50" fmla="*/ 957943 h 1014547"/>
              <a:gd name="connsiteX51" fmla="*/ 221684 w 637443"/>
              <a:gd name="connsiteY51" fmla="*/ 979715 h 1014547"/>
              <a:gd name="connsiteX52" fmla="*/ 297884 w 637443"/>
              <a:gd name="connsiteY52" fmla="*/ 990600 h 1014547"/>
              <a:gd name="connsiteX53" fmla="*/ 461169 w 637443"/>
              <a:gd name="connsiteY53" fmla="*/ 1012372 h 1014547"/>
              <a:gd name="connsiteX54" fmla="*/ 624455 w 637443"/>
              <a:gd name="connsiteY54" fmla="*/ 1012372 h 101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37443" h="1014547">
                <a:moveTo>
                  <a:pt x="297884" y="0"/>
                </a:moveTo>
                <a:cubicBezTo>
                  <a:pt x="308770" y="3629"/>
                  <a:pt x="319340" y="8397"/>
                  <a:pt x="330541" y="10886"/>
                </a:cubicBezTo>
                <a:cubicBezTo>
                  <a:pt x="352087" y="15674"/>
                  <a:pt x="382612" y="4115"/>
                  <a:pt x="395855" y="21772"/>
                </a:cubicBezTo>
                <a:cubicBezTo>
                  <a:pt x="411977" y="43268"/>
                  <a:pt x="335397" y="63927"/>
                  <a:pt x="330541" y="65315"/>
                </a:cubicBezTo>
                <a:cubicBezTo>
                  <a:pt x="285080" y="78304"/>
                  <a:pt x="272995" y="78534"/>
                  <a:pt x="221684" y="87086"/>
                </a:cubicBezTo>
                <a:cubicBezTo>
                  <a:pt x="236198" y="94343"/>
                  <a:pt x="250311" y="102465"/>
                  <a:pt x="265226" y="108857"/>
                </a:cubicBezTo>
                <a:cubicBezTo>
                  <a:pt x="275773" y="113377"/>
                  <a:pt x="287438" y="114995"/>
                  <a:pt x="297884" y="119743"/>
                </a:cubicBezTo>
                <a:cubicBezTo>
                  <a:pt x="327430" y="133173"/>
                  <a:pt x="352956" y="157950"/>
                  <a:pt x="384969" y="163286"/>
                </a:cubicBezTo>
                <a:lnTo>
                  <a:pt x="450284" y="174172"/>
                </a:lnTo>
                <a:cubicBezTo>
                  <a:pt x="427621" y="196833"/>
                  <a:pt x="430173" y="200773"/>
                  <a:pt x="395855" y="206829"/>
                </a:cubicBezTo>
                <a:cubicBezTo>
                  <a:pt x="345320" y="215747"/>
                  <a:pt x="243455" y="228600"/>
                  <a:pt x="243455" y="228600"/>
                </a:cubicBezTo>
                <a:lnTo>
                  <a:pt x="178141" y="250372"/>
                </a:lnTo>
                <a:lnTo>
                  <a:pt x="145484" y="261257"/>
                </a:lnTo>
                <a:cubicBezTo>
                  <a:pt x="156370" y="264886"/>
                  <a:pt x="167108" y="268991"/>
                  <a:pt x="178141" y="272143"/>
                </a:cubicBezTo>
                <a:cubicBezTo>
                  <a:pt x="201909" y="278934"/>
                  <a:pt x="253667" y="290709"/>
                  <a:pt x="276112" y="293915"/>
                </a:cubicBezTo>
                <a:cubicBezTo>
                  <a:pt x="308640" y="298562"/>
                  <a:pt x="341556" y="300153"/>
                  <a:pt x="374084" y="304800"/>
                </a:cubicBezTo>
                <a:cubicBezTo>
                  <a:pt x="420058" y="311368"/>
                  <a:pt x="423181" y="313909"/>
                  <a:pt x="461169" y="326572"/>
                </a:cubicBezTo>
                <a:cubicBezTo>
                  <a:pt x="453912" y="337458"/>
                  <a:pt x="450044" y="351625"/>
                  <a:pt x="439398" y="359229"/>
                </a:cubicBezTo>
                <a:cubicBezTo>
                  <a:pt x="401968" y="385964"/>
                  <a:pt x="387268" y="374408"/>
                  <a:pt x="352312" y="391886"/>
                </a:cubicBezTo>
                <a:cubicBezTo>
                  <a:pt x="340610" y="397737"/>
                  <a:pt x="331950" y="409186"/>
                  <a:pt x="319655" y="413657"/>
                </a:cubicBezTo>
                <a:cubicBezTo>
                  <a:pt x="291534" y="423883"/>
                  <a:pt x="261598" y="428172"/>
                  <a:pt x="232569" y="435429"/>
                </a:cubicBezTo>
                <a:lnTo>
                  <a:pt x="189026" y="446315"/>
                </a:lnTo>
                <a:cubicBezTo>
                  <a:pt x="174512" y="449943"/>
                  <a:pt x="159677" y="452469"/>
                  <a:pt x="145484" y="457200"/>
                </a:cubicBezTo>
                <a:lnTo>
                  <a:pt x="112826" y="468086"/>
                </a:lnTo>
                <a:cubicBezTo>
                  <a:pt x="186388" y="492607"/>
                  <a:pt x="114018" y="471148"/>
                  <a:pt x="254341" y="489857"/>
                </a:cubicBezTo>
                <a:cubicBezTo>
                  <a:pt x="272681" y="492302"/>
                  <a:pt x="290919" y="495875"/>
                  <a:pt x="308769" y="500743"/>
                </a:cubicBezTo>
                <a:cubicBezTo>
                  <a:pt x="330910" y="506782"/>
                  <a:pt x="351275" y="519981"/>
                  <a:pt x="374084" y="522515"/>
                </a:cubicBezTo>
                <a:lnTo>
                  <a:pt x="472055" y="533400"/>
                </a:lnTo>
                <a:cubicBezTo>
                  <a:pt x="482941" y="537029"/>
                  <a:pt x="504712" y="532811"/>
                  <a:pt x="504712" y="544286"/>
                </a:cubicBezTo>
                <a:cubicBezTo>
                  <a:pt x="504712" y="557369"/>
                  <a:pt x="484305" y="561463"/>
                  <a:pt x="472055" y="566057"/>
                </a:cubicBezTo>
                <a:cubicBezTo>
                  <a:pt x="454731" y="572554"/>
                  <a:pt x="435654" y="572782"/>
                  <a:pt x="417626" y="576943"/>
                </a:cubicBezTo>
                <a:cubicBezTo>
                  <a:pt x="250555" y="615499"/>
                  <a:pt x="396542" y="595049"/>
                  <a:pt x="134598" y="609600"/>
                </a:cubicBezTo>
                <a:cubicBezTo>
                  <a:pt x="52510" y="636963"/>
                  <a:pt x="153697" y="600051"/>
                  <a:pt x="69284" y="642257"/>
                </a:cubicBezTo>
                <a:cubicBezTo>
                  <a:pt x="59021" y="647389"/>
                  <a:pt x="47512" y="649514"/>
                  <a:pt x="36626" y="653143"/>
                </a:cubicBezTo>
                <a:cubicBezTo>
                  <a:pt x="143416" y="679841"/>
                  <a:pt x="0" y="646357"/>
                  <a:pt x="199912" y="674915"/>
                </a:cubicBezTo>
                <a:cubicBezTo>
                  <a:pt x="211271" y="676538"/>
                  <a:pt x="221368" y="683311"/>
                  <a:pt x="232569" y="685800"/>
                </a:cubicBezTo>
                <a:cubicBezTo>
                  <a:pt x="285960" y="697664"/>
                  <a:pt x="341947" y="700834"/>
                  <a:pt x="395855" y="707572"/>
                </a:cubicBezTo>
                <a:cubicBezTo>
                  <a:pt x="444051" y="713596"/>
                  <a:pt x="472128" y="716302"/>
                  <a:pt x="515598" y="729343"/>
                </a:cubicBezTo>
                <a:cubicBezTo>
                  <a:pt x="537579" y="735938"/>
                  <a:pt x="580912" y="751115"/>
                  <a:pt x="580912" y="751115"/>
                </a:cubicBezTo>
                <a:lnTo>
                  <a:pt x="493826" y="772886"/>
                </a:lnTo>
                <a:cubicBezTo>
                  <a:pt x="479312" y="776515"/>
                  <a:pt x="464477" y="779041"/>
                  <a:pt x="450284" y="783772"/>
                </a:cubicBezTo>
                <a:cubicBezTo>
                  <a:pt x="420073" y="793841"/>
                  <a:pt x="396630" y="803155"/>
                  <a:pt x="363198" y="805543"/>
                </a:cubicBezTo>
                <a:cubicBezTo>
                  <a:pt x="279874" y="811495"/>
                  <a:pt x="196283" y="812800"/>
                  <a:pt x="112826" y="816429"/>
                </a:cubicBezTo>
                <a:cubicBezTo>
                  <a:pt x="156369" y="820058"/>
                  <a:pt x="199801" y="825457"/>
                  <a:pt x="243455" y="827315"/>
                </a:cubicBezTo>
                <a:cubicBezTo>
                  <a:pt x="370392" y="832716"/>
                  <a:pt x="498326" y="822912"/>
                  <a:pt x="624455" y="838200"/>
                </a:cubicBezTo>
                <a:cubicBezTo>
                  <a:pt x="637443" y="839774"/>
                  <a:pt x="611935" y="861606"/>
                  <a:pt x="602684" y="870857"/>
                </a:cubicBezTo>
                <a:cubicBezTo>
                  <a:pt x="582601" y="890940"/>
                  <a:pt x="526887" y="913784"/>
                  <a:pt x="504712" y="914400"/>
                </a:cubicBezTo>
                <a:lnTo>
                  <a:pt x="112826" y="925286"/>
                </a:lnTo>
                <a:cubicBezTo>
                  <a:pt x="101940" y="928915"/>
                  <a:pt x="80169" y="924697"/>
                  <a:pt x="80169" y="936172"/>
                </a:cubicBezTo>
                <a:cubicBezTo>
                  <a:pt x="80169" y="947646"/>
                  <a:pt x="101793" y="943905"/>
                  <a:pt x="112826" y="947057"/>
                </a:cubicBezTo>
                <a:cubicBezTo>
                  <a:pt x="127211" y="951167"/>
                  <a:pt x="142039" y="953644"/>
                  <a:pt x="156369" y="957943"/>
                </a:cubicBezTo>
                <a:cubicBezTo>
                  <a:pt x="178350" y="964538"/>
                  <a:pt x="198965" y="976470"/>
                  <a:pt x="221684" y="979715"/>
                </a:cubicBezTo>
                <a:cubicBezTo>
                  <a:pt x="247084" y="983343"/>
                  <a:pt x="272575" y="986382"/>
                  <a:pt x="297884" y="990600"/>
                </a:cubicBezTo>
                <a:cubicBezTo>
                  <a:pt x="381223" y="1004490"/>
                  <a:pt x="347397" y="1007821"/>
                  <a:pt x="461169" y="1012372"/>
                </a:cubicBezTo>
                <a:cubicBezTo>
                  <a:pt x="515554" y="1014547"/>
                  <a:pt x="570026" y="1012372"/>
                  <a:pt x="624455" y="1012372"/>
                </a:cubicBezTo>
              </a:path>
            </a:pathLst>
          </a:cu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 rot="374852">
            <a:off x="4481513" y="2884488"/>
            <a:ext cx="636587" cy="1014412"/>
          </a:xfrm>
          <a:custGeom>
            <a:avLst/>
            <a:gdLst>
              <a:gd name="connsiteX0" fmla="*/ 297884 w 637443"/>
              <a:gd name="connsiteY0" fmla="*/ 0 h 1014547"/>
              <a:gd name="connsiteX1" fmla="*/ 330541 w 637443"/>
              <a:gd name="connsiteY1" fmla="*/ 10886 h 1014547"/>
              <a:gd name="connsiteX2" fmla="*/ 395855 w 637443"/>
              <a:gd name="connsiteY2" fmla="*/ 21772 h 1014547"/>
              <a:gd name="connsiteX3" fmla="*/ 330541 w 637443"/>
              <a:gd name="connsiteY3" fmla="*/ 65315 h 1014547"/>
              <a:gd name="connsiteX4" fmla="*/ 221684 w 637443"/>
              <a:gd name="connsiteY4" fmla="*/ 87086 h 1014547"/>
              <a:gd name="connsiteX5" fmla="*/ 265226 w 637443"/>
              <a:gd name="connsiteY5" fmla="*/ 108857 h 1014547"/>
              <a:gd name="connsiteX6" fmla="*/ 297884 w 637443"/>
              <a:gd name="connsiteY6" fmla="*/ 119743 h 1014547"/>
              <a:gd name="connsiteX7" fmla="*/ 384969 w 637443"/>
              <a:gd name="connsiteY7" fmla="*/ 163286 h 1014547"/>
              <a:gd name="connsiteX8" fmla="*/ 450284 w 637443"/>
              <a:gd name="connsiteY8" fmla="*/ 174172 h 1014547"/>
              <a:gd name="connsiteX9" fmla="*/ 395855 w 637443"/>
              <a:gd name="connsiteY9" fmla="*/ 206829 h 1014547"/>
              <a:gd name="connsiteX10" fmla="*/ 243455 w 637443"/>
              <a:gd name="connsiteY10" fmla="*/ 228600 h 1014547"/>
              <a:gd name="connsiteX11" fmla="*/ 178141 w 637443"/>
              <a:gd name="connsiteY11" fmla="*/ 250372 h 1014547"/>
              <a:gd name="connsiteX12" fmla="*/ 145484 w 637443"/>
              <a:gd name="connsiteY12" fmla="*/ 261257 h 1014547"/>
              <a:gd name="connsiteX13" fmla="*/ 178141 w 637443"/>
              <a:gd name="connsiteY13" fmla="*/ 272143 h 1014547"/>
              <a:gd name="connsiteX14" fmla="*/ 276112 w 637443"/>
              <a:gd name="connsiteY14" fmla="*/ 293915 h 1014547"/>
              <a:gd name="connsiteX15" fmla="*/ 374084 w 637443"/>
              <a:gd name="connsiteY15" fmla="*/ 304800 h 1014547"/>
              <a:gd name="connsiteX16" fmla="*/ 461169 w 637443"/>
              <a:gd name="connsiteY16" fmla="*/ 326572 h 1014547"/>
              <a:gd name="connsiteX17" fmla="*/ 439398 w 637443"/>
              <a:gd name="connsiteY17" fmla="*/ 359229 h 1014547"/>
              <a:gd name="connsiteX18" fmla="*/ 352312 w 637443"/>
              <a:gd name="connsiteY18" fmla="*/ 391886 h 1014547"/>
              <a:gd name="connsiteX19" fmla="*/ 319655 w 637443"/>
              <a:gd name="connsiteY19" fmla="*/ 413657 h 1014547"/>
              <a:gd name="connsiteX20" fmla="*/ 232569 w 637443"/>
              <a:gd name="connsiteY20" fmla="*/ 435429 h 1014547"/>
              <a:gd name="connsiteX21" fmla="*/ 189026 w 637443"/>
              <a:gd name="connsiteY21" fmla="*/ 446315 h 1014547"/>
              <a:gd name="connsiteX22" fmla="*/ 145484 w 637443"/>
              <a:gd name="connsiteY22" fmla="*/ 457200 h 1014547"/>
              <a:gd name="connsiteX23" fmla="*/ 112826 w 637443"/>
              <a:gd name="connsiteY23" fmla="*/ 468086 h 1014547"/>
              <a:gd name="connsiteX24" fmla="*/ 254341 w 637443"/>
              <a:gd name="connsiteY24" fmla="*/ 489857 h 1014547"/>
              <a:gd name="connsiteX25" fmla="*/ 308769 w 637443"/>
              <a:gd name="connsiteY25" fmla="*/ 500743 h 1014547"/>
              <a:gd name="connsiteX26" fmla="*/ 374084 w 637443"/>
              <a:gd name="connsiteY26" fmla="*/ 522515 h 1014547"/>
              <a:gd name="connsiteX27" fmla="*/ 472055 w 637443"/>
              <a:gd name="connsiteY27" fmla="*/ 533400 h 1014547"/>
              <a:gd name="connsiteX28" fmla="*/ 504712 w 637443"/>
              <a:gd name="connsiteY28" fmla="*/ 544286 h 1014547"/>
              <a:gd name="connsiteX29" fmla="*/ 472055 w 637443"/>
              <a:gd name="connsiteY29" fmla="*/ 566057 h 1014547"/>
              <a:gd name="connsiteX30" fmla="*/ 417626 w 637443"/>
              <a:gd name="connsiteY30" fmla="*/ 576943 h 1014547"/>
              <a:gd name="connsiteX31" fmla="*/ 134598 w 637443"/>
              <a:gd name="connsiteY31" fmla="*/ 609600 h 1014547"/>
              <a:gd name="connsiteX32" fmla="*/ 69284 w 637443"/>
              <a:gd name="connsiteY32" fmla="*/ 642257 h 1014547"/>
              <a:gd name="connsiteX33" fmla="*/ 36626 w 637443"/>
              <a:gd name="connsiteY33" fmla="*/ 653143 h 1014547"/>
              <a:gd name="connsiteX34" fmla="*/ 199912 w 637443"/>
              <a:gd name="connsiteY34" fmla="*/ 674915 h 1014547"/>
              <a:gd name="connsiteX35" fmla="*/ 232569 w 637443"/>
              <a:gd name="connsiteY35" fmla="*/ 685800 h 1014547"/>
              <a:gd name="connsiteX36" fmla="*/ 395855 w 637443"/>
              <a:gd name="connsiteY36" fmla="*/ 707572 h 1014547"/>
              <a:gd name="connsiteX37" fmla="*/ 515598 w 637443"/>
              <a:gd name="connsiteY37" fmla="*/ 729343 h 1014547"/>
              <a:gd name="connsiteX38" fmla="*/ 580912 w 637443"/>
              <a:gd name="connsiteY38" fmla="*/ 751115 h 1014547"/>
              <a:gd name="connsiteX39" fmla="*/ 493826 w 637443"/>
              <a:gd name="connsiteY39" fmla="*/ 772886 h 1014547"/>
              <a:gd name="connsiteX40" fmla="*/ 450284 w 637443"/>
              <a:gd name="connsiteY40" fmla="*/ 783772 h 1014547"/>
              <a:gd name="connsiteX41" fmla="*/ 363198 w 637443"/>
              <a:gd name="connsiteY41" fmla="*/ 805543 h 1014547"/>
              <a:gd name="connsiteX42" fmla="*/ 112826 w 637443"/>
              <a:gd name="connsiteY42" fmla="*/ 816429 h 1014547"/>
              <a:gd name="connsiteX43" fmla="*/ 243455 w 637443"/>
              <a:gd name="connsiteY43" fmla="*/ 827315 h 1014547"/>
              <a:gd name="connsiteX44" fmla="*/ 624455 w 637443"/>
              <a:gd name="connsiteY44" fmla="*/ 838200 h 1014547"/>
              <a:gd name="connsiteX45" fmla="*/ 602684 w 637443"/>
              <a:gd name="connsiteY45" fmla="*/ 870857 h 1014547"/>
              <a:gd name="connsiteX46" fmla="*/ 504712 w 637443"/>
              <a:gd name="connsiteY46" fmla="*/ 914400 h 1014547"/>
              <a:gd name="connsiteX47" fmla="*/ 112826 w 637443"/>
              <a:gd name="connsiteY47" fmla="*/ 925286 h 1014547"/>
              <a:gd name="connsiteX48" fmla="*/ 80169 w 637443"/>
              <a:gd name="connsiteY48" fmla="*/ 936172 h 1014547"/>
              <a:gd name="connsiteX49" fmla="*/ 112826 w 637443"/>
              <a:gd name="connsiteY49" fmla="*/ 947057 h 1014547"/>
              <a:gd name="connsiteX50" fmla="*/ 156369 w 637443"/>
              <a:gd name="connsiteY50" fmla="*/ 957943 h 1014547"/>
              <a:gd name="connsiteX51" fmla="*/ 221684 w 637443"/>
              <a:gd name="connsiteY51" fmla="*/ 979715 h 1014547"/>
              <a:gd name="connsiteX52" fmla="*/ 297884 w 637443"/>
              <a:gd name="connsiteY52" fmla="*/ 990600 h 1014547"/>
              <a:gd name="connsiteX53" fmla="*/ 461169 w 637443"/>
              <a:gd name="connsiteY53" fmla="*/ 1012372 h 1014547"/>
              <a:gd name="connsiteX54" fmla="*/ 624455 w 637443"/>
              <a:gd name="connsiteY54" fmla="*/ 1012372 h 101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37443" h="1014547">
                <a:moveTo>
                  <a:pt x="297884" y="0"/>
                </a:moveTo>
                <a:cubicBezTo>
                  <a:pt x="308770" y="3629"/>
                  <a:pt x="319340" y="8397"/>
                  <a:pt x="330541" y="10886"/>
                </a:cubicBezTo>
                <a:cubicBezTo>
                  <a:pt x="352087" y="15674"/>
                  <a:pt x="382612" y="4115"/>
                  <a:pt x="395855" y="21772"/>
                </a:cubicBezTo>
                <a:cubicBezTo>
                  <a:pt x="411977" y="43268"/>
                  <a:pt x="335397" y="63927"/>
                  <a:pt x="330541" y="65315"/>
                </a:cubicBezTo>
                <a:cubicBezTo>
                  <a:pt x="285080" y="78304"/>
                  <a:pt x="272995" y="78534"/>
                  <a:pt x="221684" y="87086"/>
                </a:cubicBezTo>
                <a:cubicBezTo>
                  <a:pt x="236198" y="94343"/>
                  <a:pt x="250311" y="102465"/>
                  <a:pt x="265226" y="108857"/>
                </a:cubicBezTo>
                <a:cubicBezTo>
                  <a:pt x="275773" y="113377"/>
                  <a:pt x="287438" y="114995"/>
                  <a:pt x="297884" y="119743"/>
                </a:cubicBezTo>
                <a:cubicBezTo>
                  <a:pt x="327430" y="133173"/>
                  <a:pt x="352956" y="157950"/>
                  <a:pt x="384969" y="163286"/>
                </a:cubicBezTo>
                <a:lnTo>
                  <a:pt x="450284" y="174172"/>
                </a:lnTo>
                <a:cubicBezTo>
                  <a:pt x="427621" y="196833"/>
                  <a:pt x="430173" y="200773"/>
                  <a:pt x="395855" y="206829"/>
                </a:cubicBezTo>
                <a:cubicBezTo>
                  <a:pt x="345320" y="215747"/>
                  <a:pt x="243455" y="228600"/>
                  <a:pt x="243455" y="228600"/>
                </a:cubicBezTo>
                <a:lnTo>
                  <a:pt x="178141" y="250372"/>
                </a:lnTo>
                <a:lnTo>
                  <a:pt x="145484" y="261257"/>
                </a:lnTo>
                <a:cubicBezTo>
                  <a:pt x="156370" y="264886"/>
                  <a:pt x="167108" y="268991"/>
                  <a:pt x="178141" y="272143"/>
                </a:cubicBezTo>
                <a:cubicBezTo>
                  <a:pt x="201909" y="278934"/>
                  <a:pt x="253667" y="290709"/>
                  <a:pt x="276112" y="293915"/>
                </a:cubicBezTo>
                <a:cubicBezTo>
                  <a:pt x="308640" y="298562"/>
                  <a:pt x="341556" y="300153"/>
                  <a:pt x="374084" y="304800"/>
                </a:cubicBezTo>
                <a:cubicBezTo>
                  <a:pt x="420058" y="311368"/>
                  <a:pt x="423181" y="313909"/>
                  <a:pt x="461169" y="326572"/>
                </a:cubicBezTo>
                <a:cubicBezTo>
                  <a:pt x="453912" y="337458"/>
                  <a:pt x="450044" y="351625"/>
                  <a:pt x="439398" y="359229"/>
                </a:cubicBezTo>
                <a:cubicBezTo>
                  <a:pt x="401968" y="385964"/>
                  <a:pt x="387268" y="374408"/>
                  <a:pt x="352312" y="391886"/>
                </a:cubicBezTo>
                <a:cubicBezTo>
                  <a:pt x="340610" y="397737"/>
                  <a:pt x="331950" y="409186"/>
                  <a:pt x="319655" y="413657"/>
                </a:cubicBezTo>
                <a:cubicBezTo>
                  <a:pt x="291534" y="423883"/>
                  <a:pt x="261598" y="428172"/>
                  <a:pt x="232569" y="435429"/>
                </a:cubicBezTo>
                <a:lnTo>
                  <a:pt x="189026" y="446315"/>
                </a:lnTo>
                <a:cubicBezTo>
                  <a:pt x="174512" y="449943"/>
                  <a:pt x="159677" y="452469"/>
                  <a:pt x="145484" y="457200"/>
                </a:cubicBezTo>
                <a:lnTo>
                  <a:pt x="112826" y="468086"/>
                </a:lnTo>
                <a:cubicBezTo>
                  <a:pt x="186388" y="492607"/>
                  <a:pt x="114018" y="471148"/>
                  <a:pt x="254341" y="489857"/>
                </a:cubicBezTo>
                <a:cubicBezTo>
                  <a:pt x="272681" y="492302"/>
                  <a:pt x="290919" y="495875"/>
                  <a:pt x="308769" y="500743"/>
                </a:cubicBezTo>
                <a:cubicBezTo>
                  <a:pt x="330910" y="506782"/>
                  <a:pt x="351275" y="519981"/>
                  <a:pt x="374084" y="522515"/>
                </a:cubicBezTo>
                <a:lnTo>
                  <a:pt x="472055" y="533400"/>
                </a:lnTo>
                <a:cubicBezTo>
                  <a:pt x="482941" y="537029"/>
                  <a:pt x="504712" y="532811"/>
                  <a:pt x="504712" y="544286"/>
                </a:cubicBezTo>
                <a:cubicBezTo>
                  <a:pt x="504712" y="557369"/>
                  <a:pt x="484305" y="561463"/>
                  <a:pt x="472055" y="566057"/>
                </a:cubicBezTo>
                <a:cubicBezTo>
                  <a:pt x="454731" y="572554"/>
                  <a:pt x="435654" y="572782"/>
                  <a:pt x="417626" y="576943"/>
                </a:cubicBezTo>
                <a:cubicBezTo>
                  <a:pt x="250555" y="615499"/>
                  <a:pt x="396542" y="595049"/>
                  <a:pt x="134598" y="609600"/>
                </a:cubicBezTo>
                <a:cubicBezTo>
                  <a:pt x="52510" y="636963"/>
                  <a:pt x="153697" y="600051"/>
                  <a:pt x="69284" y="642257"/>
                </a:cubicBezTo>
                <a:cubicBezTo>
                  <a:pt x="59021" y="647389"/>
                  <a:pt x="47512" y="649514"/>
                  <a:pt x="36626" y="653143"/>
                </a:cubicBezTo>
                <a:cubicBezTo>
                  <a:pt x="143416" y="679841"/>
                  <a:pt x="0" y="646357"/>
                  <a:pt x="199912" y="674915"/>
                </a:cubicBezTo>
                <a:cubicBezTo>
                  <a:pt x="211271" y="676538"/>
                  <a:pt x="221368" y="683311"/>
                  <a:pt x="232569" y="685800"/>
                </a:cubicBezTo>
                <a:cubicBezTo>
                  <a:pt x="285960" y="697664"/>
                  <a:pt x="341947" y="700834"/>
                  <a:pt x="395855" y="707572"/>
                </a:cubicBezTo>
                <a:cubicBezTo>
                  <a:pt x="444051" y="713596"/>
                  <a:pt x="472128" y="716302"/>
                  <a:pt x="515598" y="729343"/>
                </a:cubicBezTo>
                <a:cubicBezTo>
                  <a:pt x="537579" y="735938"/>
                  <a:pt x="580912" y="751115"/>
                  <a:pt x="580912" y="751115"/>
                </a:cubicBezTo>
                <a:lnTo>
                  <a:pt x="493826" y="772886"/>
                </a:lnTo>
                <a:cubicBezTo>
                  <a:pt x="479312" y="776515"/>
                  <a:pt x="464477" y="779041"/>
                  <a:pt x="450284" y="783772"/>
                </a:cubicBezTo>
                <a:cubicBezTo>
                  <a:pt x="420073" y="793841"/>
                  <a:pt x="396630" y="803155"/>
                  <a:pt x="363198" y="805543"/>
                </a:cubicBezTo>
                <a:cubicBezTo>
                  <a:pt x="279874" y="811495"/>
                  <a:pt x="196283" y="812800"/>
                  <a:pt x="112826" y="816429"/>
                </a:cubicBezTo>
                <a:cubicBezTo>
                  <a:pt x="156369" y="820058"/>
                  <a:pt x="199801" y="825457"/>
                  <a:pt x="243455" y="827315"/>
                </a:cubicBezTo>
                <a:cubicBezTo>
                  <a:pt x="370392" y="832716"/>
                  <a:pt x="498326" y="822912"/>
                  <a:pt x="624455" y="838200"/>
                </a:cubicBezTo>
                <a:cubicBezTo>
                  <a:pt x="637443" y="839774"/>
                  <a:pt x="611935" y="861606"/>
                  <a:pt x="602684" y="870857"/>
                </a:cubicBezTo>
                <a:cubicBezTo>
                  <a:pt x="582601" y="890940"/>
                  <a:pt x="526887" y="913784"/>
                  <a:pt x="504712" y="914400"/>
                </a:cubicBezTo>
                <a:lnTo>
                  <a:pt x="112826" y="925286"/>
                </a:lnTo>
                <a:cubicBezTo>
                  <a:pt x="101940" y="928915"/>
                  <a:pt x="80169" y="924697"/>
                  <a:pt x="80169" y="936172"/>
                </a:cubicBezTo>
                <a:cubicBezTo>
                  <a:pt x="80169" y="947646"/>
                  <a:pt x="101793" y="943905"/>
                  <a:pt x="112826" y="947057"/>
                </a:cubicBezTo>
                <a:cubicBezTo>
                  <a:pt x="127211" y="951167"/>
                  <a:pt x="142039" y="953644"/>
                  <a:pt x="156369" y="957943"/>
                </a:cubicBezTo>
                <a:cubicBezTo>
                  <a:pt x="178350" y="964538"/>
                  <a:pt x="198965" y="976470"/>
                  <a:pt x="221684" y="979715"/>
                </a:cubicBezTo>
                <a:cubicBezTo>
                  <a:pt x="247084" y="983343"/>
                  <a:pt x="272575" y="986382"/>
                  <a:pt x="297884" y="990600"/>
                </a:cubicBezTo>
                <a:cubicBezTo>
                  <a:pt x="381223" y="1004490"/>
                  <a:pt x="347397" y="1007821"/>
                  <a:pt x="461169" y="1012372"/>
                </a:cubicBezTo>
                <a:cubicBezTo>
                  <a:pt x="515554" y="1014547"/>
                  <a:pt x="570026" y="1012372"/>
                  <a:pt x="624455" y="1012372"/>
                </a:cubicBezTo>
              </a:path>
            </a:pathLst>
          </a:cu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61" name="Picture 4" descr="https://i.pinimg.com/originals/a5/34/8b/a5348b2493ab09f04a1a964795c249f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950" y="782638"/>
            <a:ext cx="205105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96975"/>
            <a:ext cx="883602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5888"/>
            <a:ext cx="8964613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3. Найди двух одинаковых котов. Раскрась их.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71550" y="2708275"/>
            <a:ext cx="504825" cy="482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732588" y="2565400"/>
            <a:ext cx="503237" cy="482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7" name="Picture 4" descr="https://i.pinimg.com/originals/a5/34/8b/a5348b2493ab09f04a1a964795c249f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675" y="3429000"/>
            <a:ext cx="2341563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750" y="765175"/>
            <a:ext cx="8208963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4. Вставь в данные слова нужный слог так, чтобы получились новые слова. Запиши их.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750" y="1844675"/>
            <a:ext cx="2879725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МОТОК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2500" y="2636838"/>
            <a:ext cx="1150938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</a:rPr>
              <a:t>ЛО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48038" y="3716338"/>
            <a:ext cx="1655762" cy="865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</a:rPr>
              <a:t>ЗИН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3800" y="1844675"/>
            <a:ext cx="3168650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МО</a:t>
            </a:r>
            <a:r>
              <a:rPr lang="ru-RU" sz="4800" b="1" dirty="0">
                <a:solidFill>
                  <a:srgbClr val="FF0000"/>
                </a:solidFill>
              </a:rPr>
              <a:t>ЛО</a:t>
            </a:r>
            <a:r>
              <a:rPr lang="ru-RU" sz="4800" b="1" dirty="0">
                <a:solidFill>
                  <a:schemeClr val="tx1"/>
                </a:solidFill>
              </a:rPr>
              <a:t>ТОК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8313" y="2708275"/>
            <a:ext cx="2879725" cy="865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РЕКА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19700" y="2708275"/>
            <a:ext cx="2881313" cy="865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РЕ</a:t>
            </a:r>
            <a:r>
              <a:rPr lang="ru-RU" sz="4800" b="1" dirty="0">
                <a:solidFill>
                  <a:srgbClr val="FF0000"/>
                </a:solidFill>
              </a:rPr>
              <a:t>ЗИН</a:t>
            </a:r>
            <a:r>
              <a:rPr lang="ru-RU" sz="4800" b="1" dirty="0">
                <a:solidFill>
                  <a:schemeClr val="tx1"/>
                </a:solidFill>
              </a:rPr>
              <a:t>КА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188" y="3716338"/>
            <a:ext cx="2881312" cy="865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ЖАБА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6825" y="3644900"/>
            <a:ext cx="2879725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ЖА</a:t>
            </a:r>
            <a:r>
              <a:rPr lang="ru-RU" sz="4800" b="1" dirty="0">
                <a:solidFill>
                  <a:srgbClr val="FF0000"/>
                </a:solidFill>
              </a:rPr>
              <a:t>ЛО</a:t>
            </a:r>
            <a:r>
              <a:rPr lang="ru-RU" sz="4800" b="1" dirty="0">
                <a:solidFill>
                  <a:schemeClr val="tx1"/>
                </a:solidFill>
              </a:rPr>
              <a:t>БА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03350" y="4797425"/>
            <a:ext cx="2881313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КОРКА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19700" y="4724400"/>
            <a:ext cx="3168650" cy="865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КОР</a:t>
            </a:r>
            <a:r>
              <a:rPr lang="ru-RU" sz="4800" b="1" dirty="0">
                <a:solidFill>
                  <a:srgbClr val="FF0000"/>
                </a:solidFill>
              </a:rPr>
              <a:t>ЗИН</a:t>
            </a:r>
            <a:r>
              <a:rPr lang="ru-RU" sz="4800" b="1" dirty="0">
                <a:solidFill>
                  <a:schemeClr val="tx1"/>
                </a:solidFill>
              </a:rPr>
              <a:t>КА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7715250" cy="49053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7030A0"/>
                </a:solidFill>
              </a:rPr>
              <a:t>ЛОГИЧЕСКИ – ПОИСКОВЫЕ ЗАДАНИЯ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620713"/>
            <a:ext cx="7489825" cy="9366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5. Допиши в каждую строчку одну букву согласного так, чтобы получились слова.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987675" y="1628775"/>
          <a:ext cx="3552825" cy="49069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4019"/>
                <a:gridCol w="1184019"/>
                <a:gridCol w="1184019"/>
              </a:tblGrid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276600" y="1700213"/>
            <a:ext cx="719138" cy="576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С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063" y="2349500"/>
            <a:ext cx="720725" cy="647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Н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0063" y="2997200"/>
            <a:ext cx="720725" cy="79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03575" y="3716338"/>
            <a:ext cx="720725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Б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03575" y="4365625"/>
            <a:ext cx="720725" cy="79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03575" y="5084763"/>
            <a:ext cx="720725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П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03575" y="5805488"/>
            <a:ext cx="720725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Ж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908175" y="188913"/>
            <a:ext cx="6923088" cy="4905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>
                <a:solidFill>
                  <a:srgbClr val="7030A0"/>
                </a:solidFill>
              </a:rPr>
              <a:t>ЛОГИЧЕСКИ – ПОИСКОВЫЕ ЗАДАНИЯ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30764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84" b="9566"/>
          <a:stretch>
            <a:fillRect/>
          </a:stretch>
        </p:blipFill>
        <p:spPr bwMode="auto">
          <a:xfrm>
            <a:off x="6804025" y="3949700"/>
            <a:ext cx="2339975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620713"/>
            <a:ext cx="7489825" cy="9366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Допиши в каждую строчку одну букву согласного так, чтобы получились слова.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987675" y="1628775"/>
          <a:ext cx="3552825" cy="49069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4019"/>
                <a:gridCol w="1184019"/>
                <a:gridCol w="1184019"/>
              </a:tblGrid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276600" y="1700213"/>
            <a:ext cx="719138" cy="576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К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063" y="2349500"/>
            <a:ext cx="720725" cy="647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Р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0063" y="2997200"/>
            <a:ext cx="720725" cy="79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Т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03575" y="3716338"/>
            <a:ext cx="720725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М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03575" y="4365625"/>
            <a:ext cx="720725" cy="79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С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03575" y="5084763"/>
            <a:ext cx="720725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М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03575" y="5805488"/>
            <a:ext cx="720725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П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539750" y="188913"/>
            <a:ext cx="7715250" cy="4905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>
                <a:solidFill>
                  <a:srgbClr val="7030A0"/>
                </a:solidFill>
              </a:rPr>
              <a:t>ЛОГИЧЕСКИ – ПОИСКОВЫЕ ЗАДАНИЯ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31788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84" b="9566"/>
          <a:stretch>
            <a:fillRect/>
          </a:stretch>
        </p:blipFill>
        <p:spPr bwMode="auto">
          <a:xfrm>
            <a:off x="6804025" y="3949700"/>
            <a:ext cx="2339975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6" descr="http://s39.radikal.ru/i083/0908/7a/a872d9f2777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00B0F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00B0F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5292725" y="1412875"/>
            <a:ext cx="2663825" cy="1871663"/>
          </a:xfrm>
          <a:prstGeom prst="cloudCallout">
            <a:avLst>
              <a:gd name="adj1" fmla="val -26856"/>
              <a:gd name="adj2" fmla="val 12014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…..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395288" y="1484313"/>
            <a:ext cx="4321175" cy="2808287"/>
          </a:xfrm>
          <a:prstGeom prst="cloudCallout">
            <a:avLst>
              <a:gd name="adj1" fmla="val -16153"/>
              <a:gd name="adj2" fmla="val 88628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Какое число было три дня назад?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4341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84" b="9566"/>
          <a:stretch>
            <a:fillRect/>
          </a:stretch>
        </p:blipFill>
        <p:spPr bwMode="auto">
          <a:xfrm>
            <a:off x="3563938" y="3106738"/>
            <a:ext cx="2808287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620713"/>
            <a:ext cx="7489825" cy="9366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Допиши в каждую строчку одну букву согласного так, чтобы получились слова.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987675" y="1628775"/>
          <a:ext cx="3552825" cy="49069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4019"/>
                <a:gridCol w="1184019"/>
                <a:gridCol w="1184019"/>
              </a:tblGrid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24672"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276600" y="1700213"/>
            <a:ext cx="719138" cy="576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Д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063" y="2349500"/>
            <a:ext cx="720725" cy="647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М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0063" y="2997200"/>
            <a:ext cx="720725" cy="79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Д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03575" y="3716338"/>
            <a:ext cx="720725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Р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03575" y="4365625"/>
            <a:ext cx="720725" cy="79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Ж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03575" y="5084763"/>
            <a:ext cx="720725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Т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03575" y="5805488"/>
            <a:ext cx="720725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Д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403350" y="188913"/>
            <a:ext cx="6851650" cy="4905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>
                <a:solidFill>
                  <a:srgbClr val="7030A0"/>
                </a:solidFill>
              </a:rPr>
              <a:t>ЛОГИЧЕСКИ – ПОИСКОВЫЕ ЗАДАНИЯ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32812" name="Picture 4" descr="https://i.pinimg.com/originals/a5/34/8b/a5348b2493ab09f04a1a964795c249f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3209925"/>
            <a:ext cx="233997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6" descr="D:\Презентации\рамки фон\bd05851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1229519" y="-1005681"/>
            <a:ext cx="6557962" cy="880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6851650" cy="1871663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6. Гусеница взбиралась на дерево высотой 14 метров. За день она поднималась на 5 метров, а за ночь сползала на 2 метра. За сколько дней гусеница доползла до вершины дерева?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3795" name="Picture 2" descr="D:\Презентации\Математика\Умники и умницы 2 класс\Тетрадь 2 класс\Часть 1. 1- 18 урок\Image001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0DFE4"/>
              </a:clrFrom>
              <a:clrTo>
                <a:srgbClr val="E0DFE4">
                  <a:alpha val="0"/>
                </a:srgbClr>
              </a:clrTo>
            </a:clrChange>
          </a:blip>
          <a:srcRect l="81204" t="28638" r="3246" b="53297"/>
          <a:stretch>
            <a:fillRect/>
          </a:stretch>
        </p:blipFill>
        <p:spPr bwMode="auto">
          <a:xfrm>
            <a:off x="7019925" y="2852738"/>
            <a:ext cx="168751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03350" y="2565400"/>
            <a:ext cx="5545138" cy="13684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5 – 2 = 3 (м) </a:t>
            </a:r>
            <a:r>
              <a:rPr lang="ru-RU" sz="3200" b="1" dirty="0">
                <a:solidFill>
                  <a:schemeClr val="tx1"/>
                </a:solidFill>
              </a:rPr>
              <a:t>–</a:t>
            </a:r>
            <a:r>
              <a:rPr lang="ru-RU" sz="4800" b="1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на столько поднималась гусеница за сутки 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813" y="3933825"/>
            <a:ext cx="5545137" cy="1366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3+3+3+3+2=14 (м)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59113" y="5084763"/>
            <a:ext cx="3025775" cy="13684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C00000"/>
                </a:solidFill>
              </a:rPr>
              <a:t>5</a:t>
            </a:r>
            <a:r>
              <a:rPr lang="ru-RU" sz="4800" b="1" dirty="0">
                <a:solidFill>
                  <a:schemeClr val="tx1"/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</a:rPr>
              <a:t>дней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2"/>
          <p:cNvSpPr txBox="1">
            <a:spLocks noChangeArrowheads="1"/>
          </p:cNvSpPr>
          <p:nvPr/>
        </p:nvSpPr>
        <p:spPr bwMode="auto">
          <a:xfrm>
            <a:off x="539750" y="260350"/>
            <a:ext cx="83534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7. Пронумеруй предложения, установив последовательность событий в каждой группе.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750" y="1196975"/>
            <a:ext cx="8351838" cy="20621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__ Получился вкусный мёд.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__ Прилетели пчёлы.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__ Расцвели цветы.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__ Пчёлы собрали нектар, отнесли его в ульи.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8313" y="4005263"/>
            <a:ext cx="8275637" cy="25542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__ Зимой у зайцев мало еды.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__ Стволы яблонь оголяются.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__ Они болеют и погибают.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__ Беляк обгладывает в садах кору молодых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яблонь.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5288" y="1196975"/>
            <a:ext cx="609600" cy="20621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850" y="4005263"/>
            <a:ext cx="608013" cy="20621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2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188" y="1412875"/>
            <a:ext cx="7920037" cy="20621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__ Погибло много рыбы.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__  Судно перевозило нефть.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__ Нефть разлилась по поверхности моря.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__ Произошла авария.</a:t>
            </a:r>
            <a:endParaRPr lang="ru-RU" sz="3200" b="1" dirty="0"/>
          </a:p>
        </p:txBody>
      </p:sp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539750" y="260350"/>
            <a:ext cx="83534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7. Пронумеруй предложения, установив последовательность событий в каждой группе.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750" y="1412875"/>
            <a:ext cx="609600" cy="20621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5844" name="Picture 4" descr="https://i.pinimg.com/originals/a5/34/8b/a5348b2493ab09f04a1a964795c249f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8038" y="3429000"/>
            <a:ext cx="22002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052513"/>
            <a:ext cx="8893175" cy="39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692275" y="260350"/>
            <a:ext cx="5481638" cy="4905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err="1">
                <a:solidFill>
                  <a:srgbClr val="7030A0"/>
                </a:solidFill>
              </a:rPr>
              <a:t>Графомоторика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750" y="188913"/>
            <a:ext cx="7715250" cy="4905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7030A0"/>
                </a:solidFill>
              </a:rPr>
              <a:t>Учусь работать с информацией</a:t>
            </a:r>
            <a:endParaRPr lang="ru-RU" sz="3600" dirty="0">
              <a:solidFill>
                <a:srgbClr val="7030A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1916113"/>
          <a:ext cx="8064500" cy="4479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63829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имена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красный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зелёный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белый</a:t>
                      </a:r>
                      <a:endParaRPr lang="ru-RU" sz="2800" b="1" dirty="0"/>
                    </a:p>
                  </a:txBody>
                  <a:tcPr/>
                </a:tc>
              </a:tr>
              <a:tr h="63829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Саша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/>
                    </a:p>
                  </a:txBody>
                  <a:tcPr/>
                </a:tc>
              </a:tr>
              <a:tr h="63829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Лена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</a:tr>
              <a:tr h="63829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Петя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</a:tr>
              <a:tr h="63829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Никита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</a:tr>
              <a:tr h="63829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Настя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/>
                    </a:p>
                  </a:txBody>
                  <a:tcPr/>
                </a:tc>
              </a:tr>
              <a:tr h="63829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Марина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+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932" name="TextBox 4"/>
          <p:cNvSpPr txBox="1">
            <a:spLocks noChangeArrowheads="1"/>
          </p:cNvSpPr>
          <p:nvPr/>
        </p:nvSpPr>
        <p:spPr bwMode="auto">
          <a:xfrm>
            <a:off x="395288" y="908050"/>
            <a:ext cx="84978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8. В таблице представлены результаты выбора детьми шаров для украшения класса к празднику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2"/>
          <p:cNvSpPr txBox="1">
            <a:spLocks noChangeArrowheads="1"/>
          </p:cNvSpPr>
          <p:nvPr/>
        </p:nvSpPr>
        <p:spPr bwMode="auto">
          <a:xfrm flipH="1">
            <a:off x="179388" y="260350"/>
            <a:ext cx="89646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8. Используя данные таблицы, ответь на вопросы:</a:t>
            </a:r>
          </a:p>
        </p:txBody>
      </p:sp>
      <p:sp>
        <p:nvSpPr>
          <p:cNvPr id="38914" name="Прямоугольник 3"/>
          <p:cNvSpPr>
            <a:spLocks noChangeArrowheads="1"/>
          </p:cNvSpPr>
          <p:nvPr/>
        </p:nvSpPr>
        <p:spPr bwMode="auto">
          <a:xfrm>
            <a:off x="323850" y="1196975"/>
            <a:ext cx="8424863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А) Сколько детей выбрали красные шары?</a:t>
            </a:r>
          </a:p>
          <a:p>
            <a:endParaRPr lang="ru-RU" sz="3600" b="1">
              <a:latin typeface="Calibri" pitchFamily="34" charset="0"/>
            </a:endParaRPr>
          </a:p>
          <a:p>
            <a:r>
              <a:rPr lang="ru-RU" sz="3600" b="1">
                <a:latin typeface="Calibri" pitchFamily="34" charset="0"/>
              </a:rPr>
              <a:t>Б) Сколько детей не выбрали зелёные шары?</a:t>
            </a:r>
          </a:p>
          <a:p>
            <a:endParaRPr lang="ru-RU" sz="3600" b="1">
              <a:latin typeface="Calibri" pitchFamily="34" charset="0"/>
            </a:endParaRPr>
          </a:p>
          <a:p>
            <a:r>
              <a:rPr lang="ru-RU" sz="3600" b="1">
                <a:latin typeface="Calibri" pitchFamily="34" charset="0"/>
              </a:rPr>
              <a:t>В) Кто из девочек украшал белыми шарами класс?</a:t>
            </a:r>
          </a:p>
          <a:p>
            <a:endParaRPr lang="ru-RU" sz="3600" b="1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975" y="1916113"/>
            <a:ext cx="1851025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5 детей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71775" y="3500438"/>
            <a:ext cx="1851025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3 детей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067175" y="5516563"/>
            <a:ext cx="3727450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 Лена и Марина</a:t>
            </a:r>
            <a:endParaRPr lang="ru-RU" sz="4000" b="1" dirty="0"/>
          </a:p>
        </p:txBody>
      </p:sp>
      <p:pic>
        <p:nvPicPr>
          <p:cNvPr id="38918" name="Picture 4" descr="https://i.pinimg.com/originals/a5/34/8b/a5348b2493ab09f04a1a964795c249f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088" y="5154613"/>
            <a:ext cx="1093787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4" descr="https://i.pinimg.com/originals/2f/70/25/2f7025180dfdff8c4f41cb4c3af0ba0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656"/>
          <a:stretch>
            <a:fillRect/>
          </a:stretch>
        </p:blipFill>
        <p:spPr bwMode="auto">
          <a:xfrm>
            <a:off x="7472363" y="908050"/>
            <a:ext cx="1671637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2"/>
          <p:cNvSpPr txBox="1">
            <a:spLocks noChangeArrowheads="1"/>
          </p:cNvSpPr>
          <p:nvPr/>
        </p:nvSpPr>
        <p:spPr bwMode="auto">
          <a:xfrm>
            <a:off x="250825" y="260350"/>
            <a:ext cx="8642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9. Новогоднюю ёлку во дворе дома дети украсили шарами. В таблице представлено, какого цвета и сколько шаров принесли Света, Оля и Арина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1844675"/>
          <a:ext cx="8496300" cy="22320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9389"/>
                <a:gridCol w="1699389"/>
                <a:gridCol w="1699389"/>
                <a:gridCol w="1699389"/>
                <a:gridCol w="1699389"/>
              </a:tblGrid>
              <a:tr h="55806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имена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красный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синий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жёлтый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белый</a:t>
                      </a:r>
                      <a:endParaRPr lang="ru-RU" sz="2800" b="1" dirty="0"/>
                    </a:p>
                  </a:txBody>
                  <a:tcPr/>
                </a:tc>
              </a:tr>
              <a:tr h="55806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Света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8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7</a:t>
                      </a:r>
                      <a:endParaRPr lang="ru-RU" sz="2800" b="1" dirty="0"/>
                    </a:p>
                  </a:txBody>
                  <a:tcPr/>
                </a:tc>
              </a:tr>
              <a:tr h="55806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Оля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8</a:t>
                      </a:r>
                      <a:endParaRPr lang="ru-RU" sz="2800" b="1" dirty="0"/>
                    </a:p>
                  </a:txBody>
                  <a:tcPr/>
                </a:tc>
              </a:tr>
              <a:tr h="55806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Арина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8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9970" name="Picture 4" descr="https://i.pinimg.com/originals/0e/06/10/0e061017981cb3e2f2b35de0ce5cfb0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9338" y="3935413"/>
            <a:ext cx="1770062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2"/>
          <p:cNvSpPr txBox="1">
            <a:spLocks noChangeArrowheads="1"/>
          </p:cNvSpPr>
          <p:nvPr/>
        </p:nvSpPr>
        <p:spPr bwMode="auto">
          <a:xfrm>
            <a:off x="323850" y="333375"/>
            <a:ext cx="66341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Используя данные таблицы, ответь на вопросы:</a:t>
            </a:r>
          </a:p>
        </p:txBody>
      </p:sp>
      <p:sp>
        <p:nvSpPr>
          <p:cNvPr id="40962" name="TextBox 3"/>
          <p:cNvSpPr txBox="1">
            <a:spLocks noChangeArrowheads="1"/>
          </p:cNvSpPr>
          <p:nvPr/>
        </p:nvSpPr>
        <p:spPr bwMode="auto">
          <a:xfrm>
            <a:off x="395288" y="1052513"/>
            <a:ext cx="813752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А) Кто из девочек принёс больше всего шаров?</a:t>
            </a:r>
          </a:p>
          <a:p>
            <a:endParaRPr lang="ru-RU" sz="4000" b="1">
              <a:latin typeface="Calibri" pitchFamily="34" charset="0"/>
            </a:endParaRPr>
          </a:p>
          <a:p>
            <a:r>
              <a:rPr lang="ru-RU" sz="4000" b="1">
                <a:latin typeface="Calibri" pitchFamily="34" charset="0"/>
              </a:rPr>
              <a:t>Б) Кто из девочек принёс только красные и синие шары?</a:t>
            </a:r>
          </a:p>
          <a:p>
            <a:endParaRPr lang="ru-RU" sz="4000" b="1">
              <a:latin typeface="Calibri" pitchFamily="34" charset="0"/>
            </a:endParaRPr>
          </a:p>
          <a:p>
            <a:r>
              <a:rPr lang="ru-RU" sz="4000" b="1">
                <a:latin typeface="Calibri" pitchFamily="34" charset="0"/>
              </a:rPr>
              <a:t>В) Сколько всего шаров принесли Света, Оля и Арина?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6825" y="1989138"/>
            <a:ext cx="1390650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  Оля 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56325" y="3789363"/>
            <a:ext cx="1820863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 Арина 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11863" y="5661025"/>
            <a:ext cx="2500312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 60 шаров </a:t>
            </a:r>
            <a:endParaRPr lang="ru-RU" sz="4000" b="1" dirty="0"/>
          </a:p>
        </p:txBody>
      </p:sp>
      <p:pic>
        <p:nvPicPr>
          <p:cNvPr id="40966" name="Picture 4" descr="https://i.pinimg.com/originals/2f/70/25/2f7025180dfdff8c4f41cb4c3af0ba0d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656"/>
          <a:stretch>
            <a:fillRect/>
          </a:stretch>
        </p:blipFill>
        <p:spPr bwMode="auto">
          <a:xfrm>
            <a:off x="7219950" y="1484313"/>
            <a:ext cx="19240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7700" y="404813"/>
            <a:ext cx="8496300" cy="2736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Для каждого детского велосипеда нужно одно большое и 2 маленьких колеса. Изготовили </a:t>
            </a:r>
            <a:r>
              <a:rPr lang="ru-RU" sz="2800" b="1" dirty="0">
                <a:solidFill>
                  <a:srgbClr val="FF0000"/>
                </a:solidFill>
              </a:rPr>
              <a:t>12</a:t>
            </a:r>
            <a:r>
              <a:rPr lang="ru-RU" sz="2800" b="1" dirty="0">
                <a:solidFill>
                  <a:schemeClr val="tx1"/>
                </a:solidFill>
              </a:rPr>
              <a:t> маленьких колёс и </a:t>
            </a:r>
            <a:r>
              <a:rPr lang="ru-RU" sz="2800" b="1" dirty="0">
                <a:solidFill>
                  <a:srgbClr val="FF0000"/>
                </a:solidFill>
              </a:rPr>
              <a:t>7</a:t>
            </a:r>
            <a:r>
              <a:rPr lang="ru-RU" sz="2800" b="1" dirty="0">
                <a:solidFill>
                  <a:schemeClr val="tx1"/>
                </a:solidFill>
              </a:rPr>
              <a:t> больших. Сколько велосипедов можно собрать из этих колёс?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00338" y="3429000"/>
            <a:ext cx="1150937" cy="12239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solidFill>
                  <a:srgbClr val="FF0000"/>
                </a:solidFill>
              </a:rPr>
              <a:t>6</a:t>
            </a: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17" name="Picture 4" descr="D:\клипарты\трансрорт\4331d5c585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4508500"/>
            <a:ext cx="1458913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 descr="D:\клипарты\трансрорт\4331d5c585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5516563"/>
            <a:ext cx="145732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 descr="D:\клипарты\трансрорт\4331d5c585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4508500"/>
            <a:ext cx="1458913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 descr="D:\клипарты\трансрорт\4331d5c585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5516563"/>
            <a:ext cx="14589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4" descr="D:\клипарты\трансрорт\4331d5c585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4581525"/>
            <a:ext cx="1457325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" descr="D:\клипарты\трансрорт\4331d5c585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5589588"/>
            <a:ext cx="1458912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3779838" y="3357563"/>
            <a:ext cx="4608512" cy="12239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1 большое колесо останется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59113" y="188913"/>
            <a:ext cx="5800725" cy="584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 Логически-поисковые задания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969962" y="4146550"/>
            <a:ext cx="3663950" cy="1076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Дополнительно.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Из старых тетрадей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http://s39.radikal.ru/i083/0908/7a/a872d9f2777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00B0F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00B0F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5292725" y="1412875"/>
            <a:ext cx="2303463" cy="1295400"/>
          </a:xfrm>
          <a:prstGeom prst="cloudCallout">
            <a:avLst>
              <a:gd name="adj1" fmla="val -26856"/>
              <a:gd name="adj2" fmla="val 12014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…..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395288" y="1125538"/>
            <a:ext cx="4824412" cy="2519362"/>
          </a:xfrm>
          <a:prstGeom prst="cloudCallout">
            <a:avLst>
              <a:gd name="adj1" fmla="val -18125"/>
              <a:gd name="adj2" fmla="val 87998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Какой день недели будет послезавтра?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5365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84" b="9566"/>
          <a:stretch>
            <a:fillRect/>
          </a:stretch>
        </p:blipFill>
        <p:spPr bwMode="auto">
          <a:xfrm>
            <a:off x="3563938" y="3106738"/>
            <a:ext cx="2808287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6" descr="D:\Презентации\рамки фон\bd05851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1229519" y="-1005681"/>
            <a:ext cx="6557962" cy="880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6491287" cy="20748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Две девочки – Оля и Наташа любят рисовать. Одна из них рисует принцессу, другая – собаку. Подумай и ответь, что рисует Наташа, если Оля никогда не рисует собак.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3011" name="Picture 30" descr="http://priroda.inc.ru/animation/zoluchka/2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565400"/>
            <a:ext cx="2266950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 descr="http://multiki-kartinki.narod.ru/ledi/lady-tramp18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350" y="2636838"/>
            <a:ext cx="2078038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12" descr="http://saychata.ru/upload/iblock/bd3/2.gif"/>
          <p:cNvPicPr>
            <a:picLocks noChangeAspect="1" noChangeArrowheads="1"/>
          </p:cNvPicPr>
          <p:nvPr/>
        </p:nvPicPr>
        <p:blipFill>
          <a:blip r:embed="rId5"/>
          <a:srcRect l="1817" t="45982" r="50909" b="11372"/>
          <a:stretch>
            <a:fillRect/>
          </a:stretch>
        </p:blipFill>
        <p:spPr bwMode="auto">
          <a:xfrm>
            <a:off x="1116013" y="2276475"/>
            <a:ext cx="2424112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12" descr="http://saychata.ru/upload/iblock/bd3/2.gif"/>
          <p:cNvPicPr>
            <a:picLocks noChangeAspect="1" noChangeArrowheads="1"/>
          </p:cNvPicPr>
          <p:nvPr/>
        </p:nvPicPr>
        <p:blipFill>
          <a:blip r:embed="rId5"/>
          <a:srcRect l="1817" t="45982" r="50909" b="11372"/>
          <a:stretch>
            <a:fillRect/>
          </a:stretch>
        </p:blipFill>
        <p:spPr bwMode="auto">
          <a:xfrm>
            <a:off x="5364163" y="2060575"/>
            <a:ext cx="309562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508625" y="5589588"/>
            <a:ext cx="2663825" cy="9350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</a:rPr>
              <a:t>Оля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47813" y="4941888"/>
            <a:ext cx="2519362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</a:rPr>
              <a:t>Наташа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6" descr="D:\Презентации\рамки фон\bd05851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1121569" y="-821531"/>
            <a:ext cx="6557962" cy="880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6913563" cy="1570037"/>
          </a:xfrm>
        </p:spPr>
        <p:txBody>
          <a:bodyPr/>
          <a:lstStyle/>
          <a:p>
            <a:r>
              <a:rPr lang="ru-RU" sz="2800" b="1" smtClean="0"/>
              <a:t>Выбери нужную фигуру из 7 пронумерованных. Впиши её номер вместо вопроса.</a:t>
            </a:r>
          </a:p>
        </p:txBody>
      </p:sp>
      <p:pic>
        <p:nvPicPr>
          <p:cNvPr id="44035" name="Picture 2" descr="D:\Презентации\Математика\Умники и умницы 2 класс\Тетрадь 2 класс\Часть 1. 1- 18 урок\Image001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FEEF4"/>
              </a:clrFrom>
              <a:clrTo>
                <a:srgbClr val="EFEEF4">
                  <a:alpha val="0"/>
                </a:srgbClr>
              </a:clrTo>
            </a:clrChange>
          </a:blip>
          <a:srcRect l="20108" t="71835" r="43234" b="10884"/>
          <a:stretch>
            <a:fillRect/>
          </a:stretch>
        </p:blipFill>
        <p:spPr bwMode="auto">
          <a:xfrm>
            <a:off x="611188" y="1700213"/>
            <a:ext cx="3997325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2" descr="D:\Презентации\Математика\Умники и умницы 2 класс\Тетрадь 2 класс\Часть 1. 1- 18 урок\Image001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877" t="71835" r="3246" b="11668"/>
          <a:stretch>
            <a:fillRect/>
          </a:stretch>
        </p:blipFill>
        <p:spPr bwMode="auto">
          <a:xfrm>
            <a:off x="4643438" y="3789363"/>
            <a:ext cx="396081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24075" y="3500438"/>
            <a:ext cx="1008063" cy="6492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4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44038" name="Picture 4" descr="https://i.pinimg.com/originals/a5/34/8b/a5348b2493ab09f04a1a964795c249f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7763" y="908050"/>
            <a:ext cx="19256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Picture 8" descr="Школьная доска зеленого цве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4813"/>
            <a:ext cx="8256587" cy="620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20"/>
          <p:cNvSpPr>
            <a:spLocks noGrp="1"/>
          </p:cNvSpPr>
          <p:nvPr>
            <p:ph type="title"/>
          </p:nvPr>
        </p:nvSpPr>
        <p:spPr>
          <a:xfrm>
            <a:off x="2339975" y="1628775"/>
            <a:ext cx="4521200" cy="1143000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М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л</a:t>
            </a:r>
            <a:r>
              <a:rPr lang="ru-RU" smtClean="0">
                <a:solidFill>
                  <a:srgbClr val="92D05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00B0F0"/>
                </a:solidFill>
                <a:latin typeface="Comic Sans MS" pitchFamily="66" charset="0"/>
              </a:rPr>
              <a:t>д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ц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ы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!</a:t>
            </a:r>
          </a:p>
        </p:txBody>
      </p:sp>
      <p:sp>
        <p:nvSpPr>
          <p:cNvPr id="15" name="Заголовок 20"/>
          <p:cNvSpPr txBox="1">
            <a:spLocks/>
          </p:cNvSpPr>
          <p:nvPr/>
        </p:nvSpPr>
        <p:spPr>
          <a:xfrm>
            <a:off x="2195513" y="2565400"/>
            <a:ext cx="4968875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С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п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а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с</a:t>
            </a:r>
            <a:r>
              <a:rPr lang="ru-RU" sz="4400" dirty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  <a:t>и</a:t>
            </a: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б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о</a:t>
            </a: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з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а</a:t>
            </a: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  <a:t>у</a:t>
            </a: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р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о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к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!</a:t>
            </a:r>
            <a:endParaRPr lang="ru-RU" sz="4400" dirty="0">
              <a:solidFill>
                <a:srgbClr val="FFC000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45061" name="Picture 4" descr="https://i.pinimg.com/originals/a5/34/8b/a5348b2493ab09f04a1a964795c249f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25" y="3357563"/>
            <a:ext cx="1925638" cy="299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3090863"/>
            <a:ext cx="2339975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http://s39.radikal.ru/i083/0908/7a/a872d9f2777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00B0F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00B0F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5292725" y="1412875"/>
            <a:ext cx="2592388" cy="1728788"/>
          </a:xfrm>
          <a:prstGeom prst="cloudCallout">
            <a:avLst>
              <a:gd name="adj1" fmla="val -26856"/>
              <a:gd name="adj2" fmla="val 12014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solidFill>
                  <a:schemeClr val="tx1"/>
                </a:solidFill>
              </a:rPr>
              <a:t>В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323850" y="1268413"/>
            <a:ext cx="4679950" cy="2952750"/>
          </a:xfrm>
          <a:prstGeom prst="cloudCallout">
            <a:avLst>
              <a:gd name="adj1" fmla="val -17467"/>
              <a:gd name="adj2" fmla="val 8133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Какая буква третья с начала алфавита?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6389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84" b="9566"/>
          <a:stretch>
            <a:fillRect/>
          </a:stretch>
        </p:blipFill>
        <p:spPr bwMode="auto">
          <a:xfrm>
            <a:off x="3563938" y="3106738"/>
            <a:ext cx="2808287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http://s39.radikal.ru/i083/0908/7a/a872d9f2777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00B0F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00B0F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5292725" y="1412875"/>
            <a:ext cx="2592388" cy="1728788"/>
          </a:xfrm>
          <a:prstGeom prst="cloudCallout">
            <a:avLst>
              <a:gd name="adj1" fmla="val -26856"/>
              <a:gd name="adj2" fmla="val 12014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solidFill>
                  <a:schemeClr val="tx1"/>
                </a:solidFill>
              </a:rPr>
              <a:t>Э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468313" y="1557338"/>
            <a:ext cx="4464050" cy="2808287"/>
          </a:xfrm>
          <a:prstGeom prst="cloudCallout">
            <a:avLst>
              <a:gd name="adj1" fmla="val -18125"/>
              <a:gd name="adj2" fmla="val 7716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Какая буква третья с конца алфавита?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7413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84" b="9566"/>
          <a:stretch>
            <a:fillRect/>
          </a:stretch>
        </p:blipFill>
        <p:spPr bwMode="auto">
          <a:xfrm>
            <a:off x="3563938" y="3106738"/>
            <a:ext cx="2808287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 descr="http://s39.radikal.ru/i083/0908/7a/a872d9f2777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00B0F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00B0F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4859338" y="1412875"/>
            <a:ext cx="3457575" cy="1655763"/>
          </a:xfrm>
          <a:prstGeom prst="cloudCallout">
            <a:avLst>
              <a:gd name="adj1" fmla="val -26856"/>
              <a:gd name="adj2" fmla="val 12014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Дворник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395288" y="1557338"/>
            <a:ext cx="4248150" cy="3095625"/>
          </a:xfrm>
          <a:prstGeom prst="cloudCallout">
            <a:avLst>
              <a:gd name="adj1" fmla="val -16481"/>
              <a:gd name="adj2" fmla="val 7820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Кто следит за чистотой и работает метлой?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8437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84" b="9566"/>
          <a:stretch>
            <a:fillRect/>
          </a:stretch>
        </p:blipFill>
        <p:spPr bwMode="auto">
          <a:xfrm>
            <a:off x="3563938" y="3106738"/>
            <a:ext cx="2808287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 descr="http://s39.radikal.ru/i083/0908/7a/a872d9f2777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00B0F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00B0F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4932363" y="1052513"/>
            <a:ext cx="3887787" cy="2160587"/>
          </a:xfrm>
          <a:prstGeom prst="cloudCallout">
            <a:avLst>
              <a:gd name="adj1" fmla="val -15296"/>
              <a:gd name="adj2" fmla="val 84648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Уменьшаемое, вычитаемое, разность.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250825" y="1052513"/>
            <a:ext cx="4681538" cy="3384550"/>
          </a:xfrm>
          <a:prstGeom prst="cloudCallout">
            <a:avLst>
              <a:gd name="adj1" fmla="val -20627"/>
              <a:gd name="adj2" fmla="val 7194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Как называются компоненты при вычитании?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9461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84" b="9566"/>
          <a:stretch>
            <a:fillRect/>
          </a:stretch>
        </p:blipFill>
        <p:spPr bwMode="auto">
          <a:xfrm>
            <a:off x="3563938" y="3106738"/>
            <a:ext cx="2808287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http://s39.radikal.ru/i083/0908/7a/a872d9f2777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00B0F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00B0F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4643438" y="1052513"/>
            <a:ext cx="4032250" cy="2160587"/>
          </a:xfrm>
          <a:prstGeom prst="cloudCallout">
            <a:avLst>
              <a:gd name="adj1" fmla="val -15296"/>
              <a:gd name="adj2" fmla="val 84648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3 (остальные догорели)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323850" y="1196975"/>
            <a:ext cx="4752975" cy="3311525"/>
          </a:xfrm>
          <a:prstGeom prst="cloudCallout">
            <a:avLst>
              <a:gd name="adj1" fmla="val -20627"/>
              <a:gd name="adj2" fmla="val 7194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Горело 10 свечей. 3 погасли. Сколько свечей осталось ?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0485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84" b="9566"/>
          <a:stretch>
            <a:fillRect/>
          </a:stretch>
        </p:blipFill>
        <p:spPr bwMode="auto">
          <a:xfrm>
            <a:off x="3563938" y="3106738"/>
            <a:ext cx="2808287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 descr="http://s39.radikal.ru/i083/0908/7a/a872d9f2777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0"/>
            <a:ext cx="8229600" cy="725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00B0F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00B0F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5292725" y="1052513"/>
            <a:ext cx="3240088" cy="2305050"/>
          </a:xfrm>
          <a:prstGeom prst="cloudCallout">
            <a:avLst>
              <a:gd name="adj1" fmla="val -25102"/>
              <a:gd name="adj2" fmla="val 85963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tx1"/>
                </a:solidFill>
              </a:rPr>
              <a:t>20 км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250825" y="765175"/>
            <a:ext cx="5257800" cy="3671888"/>
          </a:xfrm>
          <a:prstGeom prst="cloudCallout">
            <a:avLst>
              <a:gd name="adj1" fmla="val -15954"/>
              <a:gd name="adj2" fmla="val 5871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Пара лошадей пробежала 20км. Сколько км пробежала каждая лошадь?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1509" name="Picture 2" descr="https://i.pinimg.com/originals/10/b6/83/10b683d6dcd7906ac8124495e6ce0af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84" b="9566"/>
          <a:stretch>
            <a:fillRect/>
          </a:stretch>
        </p:blipFill>
        <p:spPr bwMode="auto">
          <a:xfrm>
            <a:off x="3563938" y="3106738"/>
            <a:ext cx="2808287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680</Words>
  <Application>Microsoft Office PowerPoint</Application>
  <PresentationFormat>Экран (4:3)</PresentationFormat>
  <Paragraphs>241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Calibri</vt:lpstr>
      <vt:lpstr>Arial</vt:lpstr>
      <vt:lpstr>Comic Sans MS</vt:lpstr>
      <vt:lpstr>Тема Office</vt:lpstr>
      <vt:lpstr>Слайд 1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Слайд 13</vt:lpstr>
      <vt:lpstr>Слайд 14</vt:lpstr>
      <vt:lpstr>2. Найди фигуры А, В и С в квадрате справа. Напиши в фигурах их номера. Раскрась одинаковые фигуры одним цветом.</vt:lpstr>
      <vt:lpstr>3. Найди двух одинаковых котов. Раскрась их.</vt:lpstr>
      <vt:lpstr>ЛОГИЧЕСКИ – ПОИСКОВЫЕ ЗАДАНИЯ</vt:lpstr>
      <vt:lpstr>5. Допиши в каждую строчку одну букву согласного так, чтобы получились слова.</vt:lpstr>
      <vt:lpstr>Допиши в каждую строчку одну букву согласного так, чтобы получились слова.</vt:lpstr>
      <vt:lpstr>Допиши в каждую строчку одну букву согласного так, чтобы получились слова.</vt:lpstr>
      <vt:lpstr>6. Гусеница взбиралась на дерево высотой 14 метров. За день она поднималась на 5 метров, а за ночь сползала на 2 метра. За сколько дней гусеница доползла до вершины дерева?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Две девочки – Оля и Наташа любят рисовать. Одна из них рисует принцессу, другая – собаку. Подумай и ответь, что рисует Наташа, если Оля никогда не рисует собак.</vt:lpstr>
      <vt:lpstr>Выбери нужную фигуру из 7 пронумерованных. Впиши её номер вместо вопроса.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Берюхов</cp:lastModifiedBy>
  <cp:revision>73</cp:revision>
  <dcterms:modified xsi:type="dcterms:W3CDTF">2025-09-04T10:34:25Z</dcterms:modified>
</cp:coreProperties>
</file>